
<file path=[Content_Types].xml><?xml version="1.0" encoding="utf-8"?>
<Types xmlns="http://schemas.openxmlformats.org/package/2006/content-types">
  <Default Extension="rels" ContentType="application/vnd.openxmlformats-package.relationships+xml"/>
  <Default Extension="jpeg" ContentType="image/jpeg"/>
  <Default Extension="vml" ContentType="application/vnd.openxmlformats-officedocument.vmlDrawing"/>
  <Default Extension="doc" ContentType="application/msword"/>
  <Default Extension="png" ContentType="image/png"/>
  <Default Extension="emf" ContentType="image/x-emf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15.10.0.0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720" r:id="rId4"/>
    <p:sldMasterId id="2147483744" r:id="rId5"/>
    <p:sldMasterId id="2147483758" r:id="rId6"/>
    <p:sldMasterId id="2147483770" r:id="rId7"/>
    <p:sldMasterId id="2147483782" r:id="rId8"/>
    <p:sldMasterId id="2147483794" r:id="rId9"/>
    <p:sldMasterId id="2147483806" r:id="rId10"/>
  </p:sldMasterIdLst>
  <p:notesMasterIdLst>
    <p:notesMasterId r:id="rId11"/>
  </p:notesMasterIdLst>
  <p:sldIdLst>
    <p:sldId id="258" r:id="rId12"/>
    <p:sldId id="259" r:id="rId13"/>
    <p:sldId id="277" r:id="rId14"/>
    <p:sldId id="278" r:id="rId15"/>
    <p:sldId id="296" r:id="rId16"/>
    <p:sldId id="279" r:id="rId17"/>
    <p:sldId id="263" r:id="rId18"/>
    <p:sldId id="260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6" r:id="rId27"/>
    <p:sldId id="275" r:id="rId28"/>
    <p:sldId id="297" r:id="rId29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0" d="100"/>
          <a:sy n="0" d="100"/>
        </p:scale>
        <p:origin x="0" y="0"/>
      </p:cViewPr>
    </p:cSldViewPr>
  </p:notesViewPr>
  <p:gridSpacing cx="72008" cy="72008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10" Type="http://schemas.openxmlformats.org/officeDocument/2006/relationships/slideMaster" Target="slideMasters/slideMaster10.xml" /><Relationship Id="rId11" Type="http://schemas.openxmlformats.org/officeDocument/2006/relationships/notesMaster" Target="notesMasters/notesMaster1.xml" /><Relationship Id="rId12" Type="http://schemas.openxmlformats.org/officeDocument/2006/relationships/slide" Target="slides/slide1.xml" /><Relationship Id="rId13" Type="http://schemas.openxmlformats.org/officeDocument/2006/relationships/slide" Target="slides/slide2.xml" /><Relationship Id="rId14" Type="http://schemas.openxmlformats.org/officeDocument/2006/relationships/slide" Target="slides/slide3.xml" /><Relationship Id="rId15" Type="http://schemas.openxmlformats.org/officeDocument/2006/relationships/slide" Target="slides/slide4.xml" /><Relationship Id="rId16" Type="http://schemas.openxmlformats.org/officeDocument/2006/relationships/slide" Target="slides/slide5.xml" /><Relationship Id="rId17" Type="http://schemas.openxmlformats.org/officeDocument/2006/relationships/slide" Target="slides/slide6.xml" /><Relationship Id="rId18" Type="http://schemas.openxmlformats.org/officeDocument/2006/relationships/slide" Target="slides/slide7.xml" /><Relationship Id="rId19" Type="http://schemas.openxmlformats.org/officeDocument/2006/relationships/slide" Target="slides/slide8.xml" /><Relationship Id="rId2" Type="http://schemas.openxmlformats.org/officeDocument/2006/relationships/slideMaster" Target="slideMasters/slideMaster2.xml" /><Relationship Id="rId20" Type="http://schemas.openxmlformats.org/officeDocument/2006/relationships/slide" Target="slides/slide9.xml" /><Relationship Id="rId21" Type="http://schemas.openxmlformats.org/officeDocument/2006/relationships/slide" Target="slides/slide10.xml" /><Relationship Id="rId22" Type="http://schemas.openxmlformats.org/officeDocument/2006/relationships/slide" Target="slides/slide11.xml" /><Relationship Id="rId23" Type="http://schemas.openxmlformats.org/officeDocument/2006/relationships/slide" Target="slides/slide12.xml" /><Relationship Id="rId24" Type="http://schemas.openxmlformats.org/officeDocument/2006/relationships/slide" Target="slides/slide13.xml" /><Relationship Id="rId25" Type="http://schemas.openxmlformats.org/officeDocument/2006/relationships/slide" Target="slides/slide14.xml" /><Relationship Id="rId26" Type="http://schemas.openxmlformats.org/officeDocument/2006/relationships/slide" Target="slides/slide15.xml" /><Relationship Id="rId27" Type="http://schemas.openxmlformats.org/officeDocument/2006/relationships/slide" Target="slides/slide16.xml" /><Relationship Id="rId28" Type="http://schemas.openxmlformats.org/officeDocument/2006/relationships/slide" Target="slides/slide17.xml" /><Relationship Id="rId29" Type="http://schemas.openxmlformats.org/officeDocument/2006/relationships/slide" Target="slides/slide18.xml" /><Relationship Id="rId3" Type="http://schemas.openxmlformats.org/officeDocument/2006/relationships/slideMaster" Target="slideMasters/slideMaster3.xml" /><Relationship Id="rId30" Type="http://schemas.openxmlformats.org/officeDocument/2006/relationships/tags" Target="tags/tag33.xml" /><Relationship Id="rId31" Type="http://schemas.openxmlformats.org/officeDocument/2006/relationships/presProps" Target="presProps.xml" /><Relationship Id="rId32" Type="http://schemas.openxmlformats.org/officeDocument/2006/relationships/viewProps" Target="viewProps.xml" /><Relationship Id="rId33" Type="http://schemas.openxmlformats.org/officeDocument/2006/relationships/theme" Target="theme/theme1.xml" /><Relationship Id="rId34" Type="http://schemas.openxmlformats.org/officeDocument/2006/relationships/tableStyles" Target="tableStyles.xml" /><Relationship Id="rId4" Type="http://schemas.openxmlformats.org/officeDocument/2006/relationships/slideMaster" Target="slideMasters/slideMaster4.xml" /><Relationship Id="rId5" Type="http://schemas.openxmlformats.org/officeDocument/2006/relationships/slideMaster" Target="slideMasters/slideMaster5.xml" /><Relationship Id="rId6" Type="http://schemas.openxmlformats.org/officeDocument/2006/relationships/slideMaster" Target="slideMasters/slideMaster6.xml" /><Relationship Id="rId7" Type="http://schemas.openxmlformats.org/officeDocument/2006/relationships/slideMaster" Target="slideMasters/slideMaster7.xml" /><Relationship Id="rId8" Type="http://schemas.openxmlformats.org/officeDocument/2006/relationships/slideMaster" Target="slideMasters/slideMaster8.xml" /><Relationship Id="rId9" Type="http://schemas.openxmlformats.org/officeDocument/2006/relationships/slideMaster" Target="slideMasters/slideMaster9.xml" /></Relationships>
</file>

<file path=ppt/drawings/_rels/vmlDrawing1.v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9.emf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11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C3A3E-0B58-406C-8993-F4124828B0C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C0DBE8-F6BE-4A75-84D9-A21BBFEB1A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567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5.xml" /><Relationship Id="rId2" Type="http://schemas.openxmlformats.org/officeDocument/2006/relationships/notesMaster" Target="../notesMasters/notesMaster1.xml" /></Relationships>
</file>

<file path=ppt/notesSlides/_rels/notesSlide2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8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lang="zh-CN" altLang="en-US"/>
          </a:p>
        </p:txBody>
      </p:sp>
      <p:sp>
        <p:nvSpPr>
          <p:cNvPr id="34820" name="灯片编号占位符 3"/>
          <p:cNvSpPr txBox="1"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fld id="{9A0DB2DC-4C9A-4742-B13C-FB6460FD3503}" type="slidenum">
              <a:rPr lang="zh-CN" altLang="en-US">
                <a:solidFill>
                  <a:prstClr val="black"/>
                </a:solidFill>
              </a:rPr>
              <a:t>5</a:t>
            </a:fld>
          </a:p>
        </p:txBody>
      </p:sp>
    </p:spTree>
    <p:extLst>
      <p:ext uri="{BB962C8B-B14F-4D97-AF65-F5344CB8AC3E}">
        <p14:creationId xmlns:p14="http://schemas.microsoft.com/office/powerpoint/2010/main" val="478402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lang="zh-CN" altLang="en-US"/>
          </a:p>
        </p:txBody>
      </p:sp>
      <p:sp>
        <p:nvSpPr>
          <p:cNvPr id="36868" name="灯片编号占位符 3"/>
          <p:cNvSpPr txBox="1"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fld id="{9A0DB2DC-4C9A-4742-B13C-FB6460FD3503}" type="slidenum">
              <a:rPr lang="zh-CN" altLang="en-US">
                <a:solidFill>
                  <a:prstClr val="black"/>
                </a:solidFill>
              </a:rPr>
              <a:t>8</a:t>
            </a:fld>
          </a:p>
        </p:txBody>
      </p:sp>
    </p:spTree>
    <p:extLst>
      <p:ext uri="{BB962C8B-B14F-4D97-AF65-F5344CB8AC3E}">
        <p14:creationId xmlns:p14="http://schemas.microsoft.com/office/powerpoint/2010/main" val="2214708333"/>
      </p:ext>
    </p:extLst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10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10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0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0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0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0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0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0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0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1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4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4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4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4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5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8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8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8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8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8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8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8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8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8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9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9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9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9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9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9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9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9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_rels/slideLayout9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394385"/>
      </p:ext>
    </p:extLst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6681217"/>
      </p:ext>
    </p:extLst>
  </p:cSld>
  <p:clrMapOvr>
    <a:masterClrMapping/>
  </p:clrMapOvr>
  <p:transition/>
  <p:timing/>
</p:sldLayout>
</file>

<file path=ppt/slideLayouts/slideLayout10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932902"/>
      </p:ext>
    </p:extLst>
  </p:cSld>
  <p:clrMapOvr>
    <a:masterClrMapping/>
  </p:clrMapOvr>
  <p:transition/>
  <p:timing/>
</p:sldLayout>
</file>

<file path=ppt/slideLayouts/slideLayout10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847325"/>
      </p:ext>
    </p:extLst>
  </p:cSld>
  <p:clrMapOvr>
    <a:masterClrMapping/>
  </p:clrMapOvr>
  <p:transition/>
  <p:timing/>
</p:sldLayout>
</file>

<file path=ppt/slideLayouts/slideLayout10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57966473"/>
      </p:ext>
    </p:extLst>
  </p:cSld>
  <p:clrMapOvr>
    <a:masterClrMapping/>
  </p:clrMapOvr>
  <p:transition/>
  <p:timing/>
</p:sldLayout>
</file>

<file path=ppt/slideLayouts/slideLayout10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753064103"/>
      </p:ext>
    </p:extLst>
  </p:cSld>
  <p:clrMapOvr>
    <a:masterClrMapping/>
  </p:clrMapOvr>
  <p:transition/>
  <p:timing/>
</p:sldLayout>
</file>

<file path=ppt/slideLayouts/slideLayout10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424778423"/>
      </p:ext>
    </p:extLst>
  </p:cSld>
  <p:clrMapOvr>
    <a:masterClrMapping/>
  </p:clrMapOvr>
  <p:transition/>
  <p:timing/>
</p:sldLayout>
</file>

<file path=ppt/slideLayouts/slideLayout10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837267" y="915988"/>
            <a:ext cx="4656667" cy="50260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7133" y="915988"/>
            <a:ext cx="4656667" cy="50260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637579301"/>
      </p:ext>
    </p:extLst>
  </p:cSld>
  <p:clrMapOvr>
    <a:masterClrMapping/>
  </p:clrMapOvr>
  <p:transition/>
  <p:timing/>
</p:sldLayout>
</file>

<file path=ppt/slideLayouts/slideLayout10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467711447"/>
      </p:ext>
    </p:extLst>
  </p:cSld>
  <p:clrMapOvr>
    <a:masterClrMapping/>
  </p:clrMapOvr>
  <p:transition/>
  <p:timing/>
</p:sldLayout>
</file>

<file path=ppt/slideLayouts/slideLayout10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948699142"/>
      </p:ext>
    </p:extLst>
  </p:cSld>
  <p:clrMapOvr>
    <a:masterClrMapping/>
  </p:clrMapOvr>
  <p:transition/>
  <p:timing/>
</p:sldLayout>
</file>

<file path=ppt/slideLayouts/slideLayout10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142863579"/>
      </p:ext>
    </p:extLst>
  </p:cSld>
  <p:clrMapOvr>
    <a:masterClrMapping/>
  </p:clrMapOvr>
  <p:transition/>
  <p:timing/>
</p:sldLayout>
</file>

<file path=ppt/slideLayouts/slideLayout10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0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647523262"/>
      </p:ext>
    </p:extLst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982447"/>
      </p:ext>
    </p:extLst>
  </p:cSld>
  <p:clrMapOvr>
    <a:masterClrMapping/>
  </p:clrMapOvr>
  <p:transition/>
  <p:timing/>
</p:sldLayout>
</file>

<file path=ppt/slideLayouts/slideLayout11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just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 2" panose="05020102010507070707" pitchFamily="18" charset="2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987359683"/>
      </p:ext>
    </p:extLst>
  </p:cSld>
  <p:clrMapOvr>
    <a:masterClrMapping/>
  </p:clrMapOvr>
  <p:transition/>
  <p:timing/>
</p:sldLayout>
</file>

<file path=ppt/slideLayouts/slideLayout11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800111226"/>
      </p:ext>
    </p:extLst>
  </p:cSld>
  <p:clrMapOvr>
    <a:masterClrMapping/>
  </p:clrMapOvr>
  <p:transition/>
  <p:timing/>
</p:sldLayout>
</file>

<file path=ppt/slideLayouts/slideLayout11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665633" y="165100"/>
            <a:ext cx="2688167" cy="60118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99017" y="165100"/>
            <a:ext cx="7863416" cy="601186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4275082089"/>
      </p:ext>
    </p:extLst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419013"/>
      </p:ext>
    </p:extLst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1908671"/>
      </p:ext>
    </p:extLst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732143"/>
      </p:ext>
    </p:extLst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570585"/>
      </p:ext>
    </p:extLst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115763"/>
      </p:ext>
    </p:extLst>
  </p:cSld>
  <p:clrMapOvr>
    <a:masterClrMapping/>
  </p:clrMapOvr>
  <p:transition/>
  <p:timing/>
</p:sldLayout>
</file>

<file path=ppt/slideLayouts/slideLayout1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500887"/>
      </p:ext>
    </p:extLst>
  </p:cSld>
  <p:clrMapOvr>
    <a:masterClrMapping/>
  </p:clrMapOvr>
  <p:transition/>
  <p:timing/>
</p:sldLayout>
</file>

<file path=ppt/slideLayouts/slideLayout1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986968"/>
      </p:ext>
    </p:extLst>
  </p:cSld>
  <p:clrMapOvr>
    <a:masterClrMapping/>
  </p:clrMapOvr>
  <p:transition/>
  <p:timing/>
</p:sldLayout>
</file>

<file path=ppt/slideLayouts/slideLayout1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429233"/>
      </p:ext>
    </p:extLst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557172"/>
      </p:ext>
    </p:extLst>
  </p:cSld>
  <p:clrMapOvr>
    <a:masterClrMapping/>
  </p:clrMapOvr>
  <p:transition/>
  <p:timing/>
</p:sldLayout>
</file>

<file path=ppt/slideLayouts/slideLayout2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608328"/>
      </p:ext>
    </p:extLst>
  </p:cSld>
  <p:clrMapOvr>
    <a:masterClrMapping/>
  </p:clrMapOvr>
  <p:transition/>
  <p:timing/>
</p:sldLayout>
</file>

<file path=ppt/slideLayouts/slideLayout2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194480"/>
      </p:ext>
    </p:extLst>
  </p:cSld>
  <p:clrMapOvr>
    <a:masterClrMapping/>
  </p:clrMapOvr>
  <p:transition/>
  <p:timing/>
</p:sldLayout>
</file>

<file path=ppt/slideLayouts/slideLayout2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021511"/>
      </p:ext>
    </p:extLst>
  </p:cSld>
  <p:clrMapOvr>
    <a:masterClrMapping/>
  </p:clrMapOvr>
  <p:transition/>
  <p:timing/>
</p:sldLayout>
</file>

<file path=ppt/slideLayouts/slideLayout2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159241"/>
      </p:ext>
    </p:extLst>
  </p:cSld>
  <p:clrMapOvr>
    <a:masterClrMapping/>
  </p:clrMapOvr>
  <p:transition/>
  <p:timing/>
</p:sldLayout>
</file>

<file path=ppt/slideLayouts/slideLayout2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665561"/>
      </p:ext>
    </p:extLst>
  </p:cSld>
  <p:clrMapOvr>
    <a:masterClrMapping/>
  </p:clrMapOvr>
  <p:transition/>
  <p:timing/>
</p:sldLayout>
</file>

<file path=ppt/slideLayouts/slideLayout2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7490973"/>
      </p:ext>
    </p:extLst>
  </p:cSld>
  <p:clrMapOvr>
    <a:masterClrMapping/>
  </p:clrMapOvr>
  <p:transition/>
  <p:timing/>
</p:sldLayout>
</file>

<file path=ppt/slideLayouts/slideLayout2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768669"/>
      </p:ext>
    </p:extLst>
  </p:cSld>
  <p:clrMapOvr>
    <a:masterClrMapping/>
  </p:clrMapOvr>
  <p:transition/>
  <p:timing/>
</p:sldLayout>
</file>

<file path=ppt/slideLayouts/slideLayout2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409695"/>
      </p:ext>
    </p:extLst>
  </p:cSld>
  <p:clrMapOvr>
    <a:masterClrMapping/>
  </p:clrMapOvr>
  <p:transition/>
  <p:timing/>
</p:sldLayout>
</file>

<file path=ppt/slideLayouts/slideLayout2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436558"/>
      </p:ext>
    </p:extLst>
  </p:cSld>
  <p:clrMapOvr>
    <a:masterClrMapping/>
  </p:clrMapOvr>
  <p:transition/>
  <p:timing/>
</p:sldLayout>
</file>

<file path=ppt/slideLayouts/slideLayout2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045020"/>
      </p:ext>
    </p:extLst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572972"/>
      </p:ext>
    </p:extLst>
  </p:cSld>
  <p:clrMapOvr>
    <a:masterClrMapping/>
  </p:clrMapOvr>
  <p:transition/>
  <p:timing/>
</p:sldLayout>
</file>

<file path=ppt/slideLayouts/slideLayout3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798355"/>
      </p:ext>
    </p:extLst>
  </p:cSld>
  <p:clrMapOvr>
    <a:masterClrMapping/>
  </p:clrMapOvr>
  <p:transition/>
  <p:timing/>
</p:sldLayout>
</file>

<file path=ppt/slideLayouts/slideLayout3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827397"/>
      </p:ext>
    </p:extLst>
  </p:cSld>
  <p:clrMapOvr>
    <a:masterClrMapping/>
  </p:clrMapOvr>
  <p:transition/>
  <p:timing/>
</p:sldLayout>
</file>

<file path=ppt/slideLayouts/slideLayout3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983189"/>
      </p:ext>
    </p:extLst>
  </p:cSld>
  <p:clrMapOvr>
    <a:masterClrMapping/>
  </p:clrMapOvr>
  <p:transition/>
  <p:timing/>
</p:sldLayout>
</file>

<file path=ppt/slideLayouts/slideLayout3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510517"/>
      </p:ext>
    </p:extLst>
  </p:cSld>
  <p:clrMapOvr>
    <a:masterClrMapping/>
  </p:clrMapOvr>
  <p:transition/>
  <p:timing/>
</p:sldLayout>
</file>

<file path=ppt/slideLayouts/slideLayout3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371657"/>
      </p:ext>
    </p:extLst>
  </p:cSld>
  <p:clrMapOvr>
    <a:masterClrMapping/>
  </p:clrMapOvr>
  <p:transition/>
  <p:timing/>
</p:sldLayout>
</file>

<file path=ppt/slideLayouts/slideLayout3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3332810"/>
      </p:ext>
    </p:extLst>
  </p:cSld>
  <p:clrMapOvr>
    <a:masterClrMapping/>
  </p:clrMapOvr>
  <p:transition/>
  <p:timing/>
</p:sldLayout>
</file>

<file path=ppt/slideLayouts/slideLayout3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45455"/>
      </p:ext>
    </p:extLst>
  </p:cSld>
  <p:clrMapOvr>
    <a:masterClrMapping/>
  </p:clrMapOvr>
  <p:transition/>
  <p:timing/>
</p:sldLayout>
</file>

<file path=ppt/slideLayouts/slideLayout3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446693"/>
      </p:ext>
    </p:extLst>
  </p:cSld>
  <p:clrMapOvr>
    <a:masterClrMapping/>
  </p:clrMapOvr>
  <p:transition/>
  <p:timing/>
</p:sldLayout>
</file>

<file path=ppt/slideLayouts/slideLayout3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084123"/>
      </p:ext>
    </p:extLst>
  </p:cSld>
  <p:clrMapOvr>
    <a:masterClrMapping/>
  </p:clrMapOvr>
  <p:transition/>
  <p:timing/>
</p:sldLayout>
</file>

<file path=ppt/slideLayouts/slideLayout3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041034"/>
      </p:ext>
    </p:extLst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183209"/>
      </p:ext>
    </p:extLst>
  </p:cSld>
  <p:clrMapOvr>
    <a:masterClrMapping/>
  </p:clrMapOvr>
  <p:transition/>
  <p:timing/>
</p:sldLayout>
</file>

<file path=ppt/slideLayouts/slideLayout4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7091684"/>
      </p:ext>
    </p:extLst>
  </p:cSld>
  <p:clrMapOvr>
    <a:masterClrMapping/>
  </p:clrMapOvr>
  <p:transition/>
  <p:timing/>
</p:sldLayout>
</file>

<file path=ppt/slideLayouts/slideLayout4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903860"/>
      </p:ext>
    </p:extLst>
  </p:cSld>
  <p:clrMapOvr>
    <a:masterClrMapping/>
  </p:clrMapOvr>
  <p:transition/>
  <p:timing/>
</p:sldLayout>
</file>

<file path=ppt/slideLayouts/slideLayout4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233842"/>
      </p:ext>
    </p:extLst>
  </p:cSld>
  <p:clrMapOvr>
    <a:masterClrMapping/>
  </p:clrMapOvr>
  <p:transition/>
  <p:timing/>
</p:sldLayout>
</file>

<file path=ppt/slideLayouts/slideLayout4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294407"/>
      </p:ext>
    </p:extLst>
  </p:cSld>
  <p:clrMapOvr>
    <a:masterClrMapping/>
  </p:clrMapOvr>
  <p:transition/>
  <p:timing/>
</p:sldLayout>
</file>

<file path=ppt/slideLayouts/slideLayout4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834798"/>
      </p:ext>
    </p:extLst>
  </p:cSld>
  <p:clrMapOvr>
    <a:masterClrMapping/>
  </p:clrMapOvr>
  <p:transition/>
  <p:timing/>
</p:sldLayout>
</file>

<file path=ppt/slideLayouts/slideLayout4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showMasterSp="0" type="title" preserve="1">
  <p:cSld name="标题幻灯片">
    <p:bg>
      <p:bgPr>
        <a:gradFill rotWithShape="0">
          <a:gsLst>
            <a:gs pos="0">
              <a:schemeClr val="bg1"/>
            </a:gs>
            <a:gs pos="100000">
              <a:srgbClr val="00285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grpSp>
        <p:nvGrpSpPr>
          <p:cNvPr id="2050" name="Group 2"/>
          <p:cNvGrpSpPr/>
          <p:nvPr/>
        </p:nvGrpSpPr>
        <p:grpSpPr>
          <a:xfrm>
            <a:off x="0" y="0"/>
            <a:ext cx="12197862" cy="6851650"/>
            <a:chOff x="1" y="0"/>
            <a:chExt cx="5763" cy="4316"/>
          </a:xfrm>
        </p:grpSpPr>
        <p:sp>
          <p:nvSpPr>
            <p:cNvPr id="45" name="Freeform 3"/>
            <p:cNvSpPr/>
            <p:nvPr/>
          </p:nvSpPr>
          <p:spPr bwMode="hidden">
            <a:xfrm>
              <a:off x="5045" y="2626"/>
              <a:ext cx="719" cy="1690"/>
            </a:xfrm>
            <a:custGeom>
              <a:cxnLst>
                <a:cxn ang="0">
                  <a:pos x="717" y="72"/>
                </a:cxn>
                <a:cxn ang="0">
                  <a:pos x="717" y="0"/>
                </a:cxn>
                <a:cxn ang="0">
                  <a:pos x="699" y="101"/>
                </a:cxn>
                <a:cxn ang="0">
                  <a:pos x="675" y="209"/>
                </a:cxn>
                <a:cxn ang="0">
                  <a:pos x="627" y="389"/>
                </a:cxn>
                <a:cxn ang="0">
                  <a:pos x="574" y="569"/>
                </a:cxn>
                <a:cxn ang="0">
                  <a:pos x="502" y="749"/>
                </a:cxn>
                <a:cxn ang="0">
                  <a:pos x="424" y="935"/>
                </a:cxn>
                <a:cxn ang="0">
                  <a:pos x="334" y="1121"/>
                </a:cxn>
                <a:cxn ang="0">
                  <a:pos x="233" y="1312"/>
                </a:cxn>
                <a:cxn ang="0">
                  <a:pos x="125" y="1498"/>
                </a:cxn>
                <a:cxn ang="0">
                  <a:pos x="0" y="1690"/>
                </a:cxn>
                <a:cxn ang="0">
                  <a:pos x="11" y="1690"/>
                </a:cxn>
                <a:cxn ang="0">
                  <a:pos x="137" y="1498"/>
                </a:cxn>
                <a:cxn ang="0">
                  <a:pos x="245" y="1312"/>
                </a:cxn>
                <a:cxn ang="0">
                  <a:pos x="346" y="1121"/>
                </a:cxn>
                <a:cxn ang="0">
                  <a:pos x="436" y="935"/>
                </a:cxn>
                <a:cxn ang="0">
                  <a:pos x="514" y="749"/>
                </a:cxn>
                <a:cxn ang="0">
                  <a:pos x="585" y="569"/>
                </a:cxn>
                <a:cxn ang="0">
                  <a:pos x="639" y="389"/>
                </a:cxn>
                <a:cxn ang="0">
                  <a:pos x="687" y="209"/>
                </a:cxn>
                <a:cxn ang="0">
                  <a:pos x="705" y="143"/>
                </a:cxn>
                <a:cxn ang="0">
                  <a:pos x="717" y="72"/>
                </a:cxn>
                <a:cxn ang="0">
                  <a:pos x="717" y="72"/>
                </a:cxn>
              </a:cxnLst>
              <a:rect l="0" t="0" r="r" b="b"/>
              <a:pathLst>
                <a:path w="717" h="1690">
                  <a:moveTo>
                    <a:pt x="717" y="72"/>
                  </a:moveTo>
                  <a:lnTo>
                    <a:pt x="717" y="0"/>
                  </a:lnTo>
                  <a:lnTo>
                    <a:pt x="699" y="101"/>
                  </a:lnTo>
                  <a:lnTo>
                    <a:pt x="675" y="209"/>
                  </a:lnTo>
                  <a:lnTo>
                    <a:pt x="627" y="389"/>
                  </a:lnTo>
                  <a:lnTo>
                    <a:pt x="574" y="569"/>
                  </a:lnTo>
                  <a:lnTo>
                    <a:pt x="502" y="749"/>
                  </a:lnTo>
                  <a:lnTo>
                    <a:pt x="424" y="935"/>
                  </a:lnTo>
                  <a:lnTo>
                    <a:pt x="334" y="1121"/>
                  </a:lnTo>
                  <a:lnTo>
                    <a:pt x="233" y="1312"/>
                  </a:lnTo>
                  <a:lnTo>
                    <a:pt x="125" y="1498"/>
                  </a:lnTo>
                  <a:lnTo>
                    <a:pt x="0" y="1690"/>
                  </a:lnTo>
                  <a:lnTo>
                    <a:pt x="11" y="1690"/>
                  </a:lnTo>
                  <a:lnTo>
                    <a:pt x="137" y="1498"/>
                  </a:lnTo>
                  <a:lnTo>
                    <a:pt x="245" y="1312"/>
                  </a:lnTo>
                  <a:lnTo>
                    <a:pt x="346" y="1121"/>
                  </a:lnTo>
                  <a:lnTo>
                    <a:pt x="436" y="935"/>
                  </a:lnTo>
                  <a:lnTo>
                    <a:pt x="514" y="749"/>
                  </a:lnTo>
                  <a:lnTo>
                    <a:pt x="585" y="569"/>
                  </a:lnTo>
                  <a:lnTo>
                    <a:pt x="639" y="389"/>
                  </a:lnTo>
                  <a:lnTo>
                    <a:pt x="687" y="209"/>
                  </a:lnTo>
                  <a:lnTo>
                    <a:pt x="705" y="143"/>
                  </a:lnTo>
                  <a:lnTo>
                    <a:pt x="717" y="72"/>
                  </a:lnTo>
                  <a:lnTo>
                    <a:pt x="717" y="72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6" name="Freeform 4"/>
            <p:cNvSpPr/>
            <p:nvPr/>
          </p:nvSpPr>
          <p:spPr bwMode="hidden">
            <a:xfrm>
              <a:off x="5386" y="3794"/>
              <a:ext cx="378" cy="522"/>
            </a:xfrm>
            <a:custGeom>
              <a:cxnLst>
                <a:cxn ang="0">
                  <a:pos x="377" y="0"/>
                </a:cxn>
                <a:cxn ang="0">
                  <a:pos x="293" y="132"/>
                </a:cxn>
                <a:cxn ang="0">
                  <a:pos x="204" y="264"/>
                </a:cxn>
                <a:cxn ang="0">
                  <a:pos x="102" y="396"/>
                </a:cxn>
                <a:cxn ang="0">
                  <a:pos x="0" y="522"/>
                </a:cxn>
                <a:cxn ang="0">
                  <a:pos x="12" y="522"/>
                </a:cxn>
                <a:cxn ang="0">
                  <a:pos x="114" y="402"/>
                </a:cxn>
                <a:cxn ang="0">
                  <a:pos x="204" y="282"/>
                </a:cxn>
                <a:cxn ang="0">
                  <a:pos x="377" y="24"/>
                </a:cxn>
                <a:cxn ang="0">
                  <a:pos x="377" y="0"/>
                </a:cxn>
                <a:cxn ang="0">
                  <a:pos x="377" y="0"/>
                </a:cxn>
              </a:cxnLst>
              <a:rect l="0" t="0" r="r" b="b"/>
              <a:pathLst>
                <a:path w="377" h="522">
                  <a:moveTo>
                    <a:pt x="377" y="0"/>
                  </a:moveTo>
                  <a:lnTo>
                    <a:pt x="293" y="132"/>
                  </a:lnTo>
                  <a:lnTo>
                    <a:pt x="204" y="264"/>
                  </a:lnTo>
                  <a:lnTo>
                    <a:pt x="102" y="396"/>
                  </a:lnTo>
                  <a:lnTo>
                    <a:pt x="0" y="522"/>
                  </a:lnTo>
                  <a:lnTo>
                    <a:pt x="12" y="522"/>
                  </a:lnTo>
                  <a:lnTo>
                    <a:pt x="114" y="402"/>
                  </a:lnTo>
                  <a:lnTo>
                    <a:pt x="204" y="282"/>
                  </a:lnTo>
                  <a:lnTo>
                    <a:pt x="377" y="24"/>
                  </a:lnTo>
                  <a:lnTo>
                    <a:pt x="377" y="0"/>
                  </a:lnTo>
                  <a:lnTo>
                    <a:pt x="377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7" name="Freeform 5"/>
            <p:cNvSpPr/>
            <p:nvPr/>
          </p:nvSpPr>
          <p:spPr bwMode="hidden">
            <a:xfrm>
              <a:off x="5680" y="4214"/>
              <a:ext cx="84" cy="102"/>
            </a:xfrm>
            <a:custGeom>
              <a:cxnLst>
                <a:cxn ang="0">
                  <a:pos x="0" y="102"/>
                </a:cxn>
                <a:cxn ang="0">
                  <a:pos x="18" y="102"/>
                </a:cxn>
                <a:cxn ang="0">
                  <a:pos x="48" y="60"/>
                </a:cxn>
                <a:cxn ang="0">
                  <a:pos x="84" y="24"/>
                </a:cxn>
                <a:cxn ang="0">
                  <a:pos x="84" y="0"/>
                </a:cxn>
                <a:cxn ang="0">
                  <a:pos x="42" y="54"/>
                </a:cxn>
                <a:cxn ang="0">
                  <a:pos x="0" y="102"/>
                </a:cxn>
                <a:cxn ang="0">
                  <a:pos x="0" y="102"/>
                </a:cxn>
              </a:cxnLst>
              <a:rect l="0" t="0" r="r" b="b"/>
              <a:pathLst>
                <a:path w="84" h="102">
                  <a:moveTo>
                    <a:pt x="0" y="102"/>
                  </a:moveTo>
                  <a:lnTo>
                    <a:pt x="18" y="102"/>
                  </a:lnTo>
                  <a:lnTo>
                    <a:pt x="48" y="60"/>
                  </a:lnTo>
                  <a:lnTo>
                    <a:pt x="84" y="24"/>
                  </a:lnTo>
                  <a:lnTo>
                    <a:pt x="84" y="0"/>
                  </a:lnTo>
                  <a:lnTo>
                    <a:pt x="42" y="54"/>
                  </a:lnTo>
                  <a:lnTo>
                    <a:pt x="0" y="102"/>
                  </a:lnTo>
                  <a:lnTo>
                    <a:pt x="0" y="102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2059" name="Group 6"/>
            <p:cNvGrpSpPr/>
            <p:nvPr/>
          </p:nvGrpSpPr>
          <p:grpSpPr>
            <a:xfrm>
              <a:off x="288" y="0"/>
              <a:ext cx="5098" cy="4316"/>
              <a:chOff x="288" y="0"/>
              <a:chExt cx="5098" cy="4316"/>
            </a:xfrm>
          </p:grpSpPr>
          <p:sp>
            <p:nvSpPr>
              <p:cNvPr id="68" name="Freeform 7"/>
              <p:cNvSpPr/>
              <p:nvPr/>
            </p:nvSpPr>
            <p:spPr bwMode="hidden">
              <a:xfrm>
                <a:off x="2789" y="0"/>
                <a:ext cx="78" cy="4316"/>
              </a:xfrm>
              <a:custGeom>
                <a:cxnLst>
                  <a:cxn ang="0">
                    <a:pos x="0" y="0"/>
                  </a:cxn>
                  <a:cxn ang="0">
                    <a:pos x="60" y="4316"/>
                  </a:cxn>
                  <a:cxn ang="0">
                    <a:pos x="72" y="4316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72" h="4316">
                    <a:moveTo>
                      <a:pt x="0" y="0"/>
                    </a:moveTo>
                    <a:lnTo>
                      <a:pt x="60" y="4316"/>
                    </a:lnTo>
                    <a:lnTo>
                      <a:pt x="72" y="4316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" name="Freeform 8"/>
              <p:cNvSpPr/>
              <p:nvPr/>
            </p:nvSpPr>
            <p:spPr bwMode="hidden">
              <a:xfrm>
                <a:off x="3093" y="0"/>
                <a:ext cx="174" cy="4316"/>
              </a:xfrm>
              <a:custGeom>
                <a:cxnLst>
                  <a:cxn ang="0">
                    <a:pos x="24" y="0"/>
                  </a:cxn>
                  <a:cxn ang="0">
                    <a:pos x="12" y="0"/>
                  </a:cxn>
                  <a:cxn ang="0">
                    <a:pos x="42" y="216"/>
                  </a:cxn>
                  <a:cxn ang="0">
                    <a:pos x="72" y="444"/>
                  </a:cxn>
                  <a:cxn ang="0">
                    <a:pos x="96" y="689"/>
                  </a:cxn>
                  <a:cxn ang="0">
                    <a:pos x="120" y="947"/>
                  </a:cxn>
                  <a:cxn ang="0">
                    <a:pos x="132" y="1211"/>
                  </a:cxn>
                  <a:cxn ang="0">
                    <a:pos x="150" y="1487"/>
                  </a:cxn>
                  <a:cxn ang="0">
                    <a:pos x="156" y="1768"/>
                  </a:cxn>
                  <a:cxn ang="0">
                    <a:pos x="162" y="2062"/>
                  </a:cxn>
                  <a:cxn ang="0">
                    <a:pos x="156" y="2644"/>
                  </a:cxn>
                  <a:cxn ang="0">
                    <a:pos x="126" y="3225"/>
                  </a:cxn>
                  <a:cxn ang="0">
                    <a:pos x="108" y="3507"/>
                  </a:cxn>
                  <a:cxn ang="0">
                    <a:pos x="78" y="3788"/>
                  </a:cxn>
                  <a:cxn ang="0">
                    <a:pos x="42" y="4058"/>
                  </a:cxn>
                  <a:cxn ang="0">
                    <a:pos x="0" y="4316"/>
                  </a:cxn>
                  <a:cxn ang="0">
                    <a:pos x="12" y="4316"/>
                  </a:cxn>
                  <a:cxn ang="0">
                    <a:pos x="54" y="4058"/>
                  </a:cxn>
                  <a:cxn ang="0">
                    <a:pos x="90" y="3782"/>
                  </a:cxn>
                  <a:cxn ang="0">
                    <a:pos x="120" y="3507"/>
                  </a:cxn>
                  <a:cxn ang="0">
                    <a:pos x="138" y="3219"/>
                  </a:cxn>
                  <a:cxn ang="0">
                    <a:pos x="168" y="2638"/>
                  </a:cxn>
                  <a:cxn ang="0">
                    <a:pos x="174" y="2056"/>
                  </a:cxn>
                  <a:cxn ang="0">
                    <a:pos x="168" y="1768"/>
                  </a:cxn>
                  <a:cxn ang="0">
                    <a:pos x="162" y="1487"/>
                  </a:cxn>
                  <a:cxn ang="0">
                    <a:pos x="144" y="1211"/>
                  </a:cxn>
                  <a:cxn ang="0">
                    <a:pos x="132" y="941"/>
                  </a:cxn>
                  <a:cxn ang="0">
                    <a:pos x="108" y="689"/>
                  </a:cxn>
                  <a:cxn ang="0">
                    <a:pos x="84" y="444"/>
                  </a:cxn>
                  <a:cxn ang="0">
                    <a:pos x="54" y="21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174" h="4316">
                    <a:moveTo>
                      <a:pt x="24" y="0"/>
                    </a:moveTo>
                    <a:lnTo>
                      <a:pt x="12" y="0"/>
                    </a:lnTo>
                    <a:lnTo>
                      <a:pt x="42" y="216"/>
                    </a:lnTo>
                    <a:lnTo>
                      <a:pt x="72" y="444"/>
                    </a:lnTo>
                    <a:lnTo>
                      <a:pt x="96" y="689"/>
                    </a:lnTo>
                    <a:lnTo>
                      <a:pt x="120" y="947"/>
                    </a:lnTo>
                    <a:lnTo>
                      <a:pt x="132" y="1211"/>
                    </a:lnTo>
                    <a:lnTo>
                      <a:pt x="150" y="1487"/>
                    </a:lnTo>
                    <a:lnTo>
                      <a:pt x="156" y="1768"/>
                    </a:lnTo>
                    <a:lnTo>
                      <a:pt x="162" y="2062"/>
                    </a:lnTo>
                    <a:lnTo>
                      <a:pt x="156" y="2644"/>
                    </a:lnTo>
                    <a:lnTo>
                      <a:pt x="126" y="3225"/>
                    </a:lnTo>
                    <a:lnTo>
                      <a:pt x="108" y="3507"/>
                    </a:lnTo>
                    <a:lnTo>
                      <a:pt x="78" y="3788"/>
                    </a:lnTo>
                    <a:lnTo>
                      <a:pt x="42" y="4058"/>
                    </a:lnTo>
                    <a:lnTo>
                      <a:pt x="0" y="4316"/>
                    </a:lnTo>
                    <a:lnTo>
                      <a:pt x="12" y="4316"/>
                    </a:lnTo>
                    <a:lnTo>
                      <a:pt x="54" y="4058"/>
                    </a:lnTo>
                    <a:lnTo>
                      <a:pt x="90" y="3782"/>
                    </a:lnTo>
                    <a:lnTo>
                      <a:pt x="120" y="3507"/>
                    </a:lnTo>
                    <a:lnTo>
                      <a:pt x="138" y="3219"/>
                    </a:lnTo>
                    <a:lnTo>
                      <a:pt x="168" y="2638"/>
                    </a:lnTo>
                    <a:lnTo>
                      <a:pt x="174" y="2056"/>
                    </a:lnTo>
                    <a:lnTo>
                      <a:pt x="168" y="1768"/>
                    </a:lnTo>
                    <a:lnTo>
                      <a:pt x="162" y="1487"/>
                    </a:lnTo>
                    <a:lnTo>
                      <a:pt x="144" y="1211"/>
                    </a:lnTo>
                    <a:lnTo>
                      <a:pt x="132" y="941"/>
                    </a:lnTo>
                    <a:lnTo>
                      <a:pt x="108" y="689"/>
                    </a:lnTo>
                    <a:lnTo>
                      <a:pt x="84" y="444"/>
                    </a:lnTo>
                    <a:lnTo>
                      <a:pt x="54" y="21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0" name="Freeform 9"/>
              <p:cNvSpPr/>
              <p:nvPr/>
            </p:nvSpPr>
            <p:spPr bwMode="hidden">
              <a:xfrm>
                <a:off x="3358" y="0"/>
                <a:ext cx="337" cy="4316"/>
              </a:xfrm>
              <a:custGeom>
                <a:cxnLst>
                  <a:cxn ang="0">
                    <a:pos x="329" y="2014"/>
                  </a:cxn>
                  <a:cxn ang="0">
                    <a:pos x="317" y="1726"/>
                  </a:cxn>
                  <a:cxn ang="0">
                    <a:pos x="293" y="1445"/>
                  </a:cxn>
                  <a:cxn ang="0">
                    <a:pos x="263" y="1175"/>
                  </a:cxn>
                  <a:cxn ang="0">
                    <a:pos x="228" y="917"/>
                  </a:cxn>
                  <a:cxn ang="0">
                    <a:pos x="186" y="665"/>
                  </a:cxn>
                  <a:cxn ang="0">
                    <a:pos x="132" y="432"/>
                  </a:cxn>
                  <a:cxn ang="0">
                    <a:pos x="78" y="204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66" y="204"/>
                  </a:cxn>
                  <a:cxn ang="0">
                    <a:pos x="120" y="432"/>
                  </a:cxn>
                  <a:cxn ang="0">
                    <a:pos x="174" y="665"/>
                  </a:cxn>
                  <a:cxn ang="0">
                    <a:pos x="216" y="917"/>
                  </a:cxn>
                  <a:cxn ang="0">
                    <a:pos x="251" y="1175"/>
                  </a:cxn>
                  <a:cxn ang="0">
                    <a:pos x="281" y="1445"/>
                  </a:cxn>
                  <a:cxn ang="0">
                    <a:pos x="305" y="1726"/>
                  </a:cxn>
                  <a:cxn ang="0">
                    <a:pos x="317" y="2014"/>
                  </a:cxn>
                  <a:cxn ang="0">
                    <a:pos x="323" y="2314"/>
                  </a:cxn>
                  <a:cxn ang="0">
                    <a:pos x="317" y="2608"/>
                  </a:cxn>
                  <a:cxn ang="0">
                    <a:pos x="305" y="2907"/>
                  </a:cxn>
                  <a:cxn ang="0">
                    <a:pos x="281" y="3201"/>
                  </a:cxn>
                  <a:cxn ang="0">
                    <a:pos x="257" y="3489"/>
                  </a:cxn>
                  <a:cxn ang="0">
                    <a:pos x="216" y="3777"/>
                  </a:cxn>
                  <a:cxn ang="0">
                    <a:pos x="174" y="4052"/>
                  </a:cxn>
                  <a:cxn ang="0">
                    <a:pos x="120" y="4316"/>
                  </a:cxn>
                  <a:cxn ang="0">
                    <a:pos x="132" y="4316"/>
                  </a:cxn>
                  <a:cxn ang="0">
                    <a:pos x="186" y="4052"/>
                  </a:cxn>
                  <a:cxn ang="0">
                    <a:pos x="228" y="3777"/>
                  </a:cxn>
                  <a:cxn ang="0">
                    <a:pos x="269" y="3489"/>
                  </a:cxn>
                  <a:cxn ang="0">
                    <a:pos x="293" y="3201"/>
                  </a:cxn>
                  <a:cxn ang="0">
                    <a:pos x="317" y="2907"/>
                  </a:cxn>
                  <a:cxn ang="0">
                    <a:pos x="329" y="2608"/>
                  </a:cxn>
                  <a:cxn ang="0">
                    <a:pos x="335" y="2314"/>
                  </a:cxn>
                  <a:cxn ang="0">
                    <a:pos x="329" y="2014"/>
                  </a:cxn>
                  <a:cxn ang="0">
                    <a:pos x="329" y="2014"/>
                  </a:cxn>
                </a:cxnLst>
                <a:rect l="0" t="0" r="r" b="b"/>
                <a:pathLst>
                  <a:path w="335" h="4316">
                    <a:moveTo>
                      <a:pt x="329" y="2014"/>
                    </a:moveTo>
                    <a:lnTo>
                      <a:pt x="317" y="1726"/>
                    </a:lnTo>
                    <a:lnTo>
                      <a:pt x="293" y="1445"/>
                    </a:lnTo>
                    <a:lnTo>
                      <a:pt x="263" y="1175"/>
                    </a:lnTo>
                    <a:lnTo>
                      <a:pt x="228" y="917"/>
                    </a:lnTo>
                    <a:lnTo>
                      <a:pt x="186" y="665"/>
                    </a:lnTo>
                    <a:lnTo>
                      <a:pt x="132" y="432"/>
                    </a:lnTo>
                    <a:lnTo>
                      <a:pt x="78" y="204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66" y="204"/>
                    </a:lnTo>
                    <a:lnTo>
                      <a:pt x="120" y="432"/>
                    </a:lnTo>
                    <a:lnTo>
                      <a:pt x="174" y="665"/>
                    </a:lnTo>
                    <a:lnTo>
                      <a:pt x="216" y="917"/>
                    </a:lnTo>
                    <a:lnTo>
                      <a:pt x="251" y="1175"/>
                    </a:lnTo>
                    <a:lnTo>
                      <a:pt x="281" y="1445"/>
                    </a:lnTo>
                    <a:lnTo>
                      <a:pt x="305" y="1726"/>
                    </a:lnTo>
                    <a:lnTo>
                      <a:pt x="317" y="2014"/>
                    </a:lnTo>
                    <a:lnTo>
                      <a:pt x="323" y="2314"/>
                    </a:lnTo>
                    <a:lnTo>
                      <a:pt x="317" y="2608"/>
                    </a:lnTo>
                    <a:lnTo>
                      <a:pt x="305" y="2907"/>
                    </a:lnTo>
                    <a:lnTo>
                      <a:pt x="281" y="3201"/>
                    </a:lnTo>
                    <a:lnTo>
                      <a:pt x="257" y="3489"/>
                    </a:lnTo>
                    <a:lnTo>
                      <a:pt x="216" y="3777"/>
                    </a:lnTo>
                    <a:lnTo>
                      <a:pt x="174" y="4052"/>
                    </a:lnTo>
                    <a:lnTo>
                      <a:pt x="120" y="4316"/>
                    </a:lnTo>
                    <a:lnTo>
                      <a:pt x="132" y="4316"/>
                    </a:lnTo>
                    <a:lnTo>
                      <a:pt x="186" y="4052"/>
                    </a:lnTo>
                    <a:lnTo>
                      <a:pt x="228" y="3777"/>
                    </a:lnTo>
                    <a:lnTo>
                      <a:pt x="269" y="3489"/>
                    </a:lnTo>
                    <a:lnTo>
                      <a:pt x="293" y="3201"/>
                    </a:lnTo>
                    <a:lnTo>
                      <a:pt x="317" y="2907"/>
                    </a:lnTo>
                    <a:lnTo>
                      <a:pt x="329" y="2608"/>
                    </a:lnTo>
                    <a:lnTo>
                      <a:pt x="335" y="2314"/>
                    </a:lnTo>
                    <a:lnTo>
                      <a:pt x="329" y="2014"/>
                    </a:lnTo>
                    <a:lnTo>
                      <a:pt x="329" y="201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1" name="Freeform 10"/>
              <p:cNvSpPr/>
              <p:nvPr/>
            </p:nvSpPr>
            <p:spPr bwMode="hidden">
              <a:xfrm>
                <a:off x="3676" y="0"/>
                <a:ext cx="427" cy="4316"/>
              </a:xfrm>
              <a:custGeom>
                <a:cxnLst>
                  <a:cxn ang="0">
                    <a:pos x="413" y="1924"/>
                  </a:cxn>
                  <a:cxn ang="0">
                    <a:pos x="395" y="1690"/>
                  </a:cxn>
                  <a:cxn ang="0">
                    <a:pos x="365" y="1457"/>
                  </a:cxn>
                  <a:cxn ang="0">
                    <a:pos x="329" y="1229"/>
                  </a:cxn>
                  <a:cxn ang="0">
                    <a:pos x="281" y="1001"/>
                  </a:cxn>
                  <a:cxn ang="0">
                    <a:pos x="227" y="761"/>
                  </a:cxn>
                  <a:cxn ang="0">
                    <a:pos x="162" y="522"/>
                  </a:cxn>
                  <a:cxn ang="0">
                    <a:pos x="90" y="27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84" y="270"/>
                  </a:cxn>
                  <a:cxn ang="0">
                    <a:pos x="156" y="522"/>
                  </a:cxn>
                  <a:cxn ang="0">
                    <a:pos x="216" y="767"/>
                  </a:cxn>
                  <a:cxn ang="0">
                    <a:pos x="275" y="1001"/>
                  </a:cxn>
                  <a:cxn ang="0">
                    <a:pos x="317" y="1235"/>
                  </a:cxn>
                  <a:cxn ang="0">
                    <a:pos x="353" y="1463"/>
                  </a:cxn>
                  <a:cxn ang="0">
                    <a:pos x="383" y="1690"/>
                  </a:cxn>
                  <a:cxn ang="0">
                    <a:pos x="401" y="1924"/>
                  </a:cxn>
                  <a:cxn ang="0">
                    <a:pos x="413" y="2188"/>
                  </a:cxn>
                  <a:cxn ang="0">
                    <a:pos x="407" y="2458"/>
                  </a:cxn>
                  <a:cxn ang="0">
                    <a:pos x="395" y="2733"/>
                  </a:cxn>
                  <a:cxn ang="0">
                    <a:pos x="365" y="3021"/>
                  </a:cxn>
                  <a:cxn ang="0">
                    <a:pos x="329" y="3321"/>
                  </a:cxn>
                  <a:cxn ang="0">
                    <a:pos x="275" y="3639"/>
                  </a:cxn>
                  <a:cxn ang="0">
                    <a:pos x="204" y="3968"/>
                  </a:cxn>
                  <a:cxn ang="0">
                    <a:pos x="126" y="4316"/>
                  </a:cxn>
                  <a:cxn ang="0">
                    <a:pos x="138" y="4316"/>
                  </a:cxn>
                  <a:cxn ang="0">
                    <a:pos x="216" y="3968"/>
                  </a:cxn>
                  <a:cxn ang="0">
                    <a:pos x="287" y="3639"/>
                  </a:cxn>
                  <a:cxn ang="0">
                    <a:pos x="341" y="3321"/>
                  </a:cxn>
                  <a:cxn ang="0">
                    <a:pos x="377" y="3021"/>
                  </a:cxn>
                  <a:cxn ang="0">
                    <a:pos x="407" y="2733"/>
                  </a:cxn>
                  <a:cxn ang="0">
                    <a:pos x="419" y="2458"/>
                  </a:cxn>
                  <a:cxn ang="0">
                    <a:pos x="425" y="2188"/>
                  </a:cxn>
                  <a:cxn ang="0">
                    <a:pos x="413" y="1924"/>
                  </a:cxn>
                  <a:cxn ang="0">
                    <a:pos x="413" y="1924"/>
                  </a:cxn>
                </a:cxnLst>
                <a:rect l="0" t="0" r="r" b="b"/>
                <a:pathLst>
                  <a:path w="425" h="4316">
                    <a:moveTo>
                      <a:pt x="413" y="1924"/>
                    </a:moveTo>
                    <a:lnTo>
                      <a:pt x="395" y="1690"/>
                    </a:lnTo>
                    <a:lnTo>
                      <a:pt x="365" y="1457"/>
                    </a:lnTo>
                    <a:lnTo>
                      <a:pt x="329" y="1229"/>
                    </a:lnTo>
                    <a:lnTo>
                      <a:pt x="281" y="1001"/>
                    </a:lnTo>
                    <a:lnTo>
                      <a:pt x="227" y="761"/>
                    </a:lnTo>
                    <a:lnTo>
                      <a:pt x="162" y="522"/>
                    </a:lnTo>
                    <a:lnTo>
                      <a:pt x="90" y="27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84" y="270"/>
                    </a:lnTo>
                    <a:lnTo>
                      <a:pt x="156" y="522"/>
                    </a:lnTo>
                    <a:lnTo>
                      <a:pt x="216" y="767"/>
                    </a:lnTo>
                    <a:lnTo>
                      <a:pt x="275" y="1001"/>
                    </a:lnTo>
                    <a:lnTo>
                      <a:pt x="317" y="1235"/>
                    </a:lnTo>
                    <a:lnTo>
                      <a:pt x="353" y="1463"/>
                    </a:lnTo>
                    <a:lnTo>
                      <a:pt x="383" y="1690"/>
                    </a:lnTo>
                    <a:lnTo>
                      <a:pt x="401" y="1924"/>
                    </a:lnTo>
                    <a:lnTo>
                      <a:pt x="413" y="2188"/>
                    </a:lnTo>
                    <a:lnTo>
                      <a:pt x="407" y="2458"/>
                    </a:lnTo>
                    <a:lnTo>
                      <a:pt x="395" y="2733"/>
                    </a:lnTo>
                    <a:lnTo>
                      <a:pt x="365" y="3021"/>
                    </a:lnTo>
                    <a:lnTo>
                      <a:pt x="329" y="3321"/>
                    </a:lnTo>
                    <a:lnTo>
                      <a:pt x="275" y="3639"/>
                    </a:lnTo>
                    <a:lnTo>
                      <a:pt x="204" y="3968"/>
                    </a:lnTo>
                    <a:lnTo>
                      <a:pt x="126" y="4316"/>
                    </a:lnTo>
                    <a:lnTo>
                      <a:pt x="138" y="4316"/>
                    </a:lnTo>
                    <a:lnTo>
                      <a:pt x="216" y="3968"/>
                    </a:lnTo>
                    <a:lnTo>
                      <a:pt x="287" y="3639"/>
                    </a:lnTo>
                    <a:lnTo>
                      <a:pt x="341" y="3321"/>
                    </a:lnTo>
                    <a:lnTo>
                      <a:pt x="377" y="3021"/>
                    </a:lnTo>
                    <a:lnTo>
                      <a:pt x="407" y="2733"/>
                    </a:lnTo>
                    <a:lnTo>
                      <a:pt x="419" y="2458"/>
                    </a:lnTo>
                    <a:lnTo>
                      <a:pt x="425" y="2188"/>
                    </a:lnTo>
                    <a:lnTo>
                      <a:pt x="413" y="1924"/>
                    </a:lnTo>
                    <a:lnTo>
                      <a:pt x="413" y="192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2" name="Freeform 11"/>
              <p:cNvSpPr/>
              <p:nvPr/>
            </p:nvSpPr>
            <p:spPr bwMode="hidden">
              <a:xfrm>
                <a:off x="3946" y="0"/>
                <a:ext cx="558" cy="4316"/>
              </a:xfrm>
              <a:custGeom>
                <a:cxnLst>
                  <a:cxn ang="0">
                    <a:pos x="556" y="2020"/>
                  </a:cxn>
                  <a:cxn ang="0">
                    <a:pos x="538" y="1732"/>
                  </a:cxn>
                  <a:cxn ang="0">
                    <a:pos x="503" y="1445"/>
                  </a:cxn>
                  <a:cxn ang="0">
                    <a:pos x="455" y="1175"/>
                  </a:cxn>
                  <a:cxn ang="0">
                    <a:pos x="395" y="911"/>
                  </a:cxn>
                  <a:cxn ang="0">
                    <a:pos x="317" y="659"/>
                  </a:cxn>
                  <a:cxn ang="0">
                    <a:pos x="228" y="426"/>
                  </a:cxn>
                  <a:cxn ang="0">
                    <a:pos x="126" y="204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114" y="204"/>
                  </a:cxn>
                  <a:cxn ang="0">
                    <a:pos x="216" y="426"/>
                  </a:cxn>
                  <a:cxn ang="0">
                    <a:pos x="305" y="659"/>
                  </a:cxn>
                  <a:cxn ang="0">
                    <a:pos x="383" y="911"/>
                  </a:cxn>
                  <a:cxn ang="0">
                    <a:pos x="443" y="1175"/>
                  </a:cxn>
                  <a:cxn ang="0">
                    <a:pos x="491" y="1445"/>
                  </a:cxn>
                  <a:cxn ang="0">
                    <a:pos x="526" y="1732"/>
                  </a:cxn>
                  <a:cxn ang="0">
                    <a:pos x="544" y="2020"/>
                  </a:cxn>
                  <a:cxn ang="0">
                    <a:pos x="544" y="2326"/>
                  </a:cxn>
                  <a:cxn ang="0">
                    <a:pos x="532" y="2632"/>
                  </a:cxn>
                  <a:cxn ang="0">
                    <a:pos x="503" y="2931"/>
                  </a:cxn>
                  <a:cxn ang="0">
                    <a:pos x="455" y="3225"/>
                  </a:cxn>
                  <a:cxn ang="0">
                    <a:pos x="389" y="3513"/>
                  </a:cxn>
                  <a:cxn ang="0">
                    <a:pos x="311" y="3788"/>
                  </a:cxn>
                  <a:cxn ang="0">
                    <a:pos x="216" y="4058"/>
                  </a:cxn>
                  <a:cxn ang="0">
                    <a:pos x="102" y="4316"/>
                  </a:cxn>
                  <a:cxn ang="0">
                    <a:pos x="114" y="4316"/>
                  </a:cxn>
                  <a:cxn ang="0">
                    <a:pos x="228" y="4058"/>
                  </a:cxn>
                  <a:cxn ang="0">
                    <a:pos x="323" y="3788"/>
                  </a:cxn>
                  <a:cxn ang="0">
                    <a:pos x="401" y="3513"/>
                  </a:cxn>
                  <a:cxn ang="0">
                    <a:pos x="467" y="3225"/>
                  </a:cxn>
                  <a:cxn ang="0">
                    <a:pos x="515" y="2931"/>
                  </a:cxn>
                  <a:cxn ang="0">
                    <a:pos x="544" y="2632"/>
                  </a:cxn>
                  <a:cxn ang="0">
                    <a:pos x="556" y="2326"/>
                  </a:cxn>
                  <a:cxn ang="0">
                    <a:pos x="556" y="2020"/>
                  </a:cxn>
                  <a:cxn ang="0">
                    <a:pos x="556" y="2020"/>
                  </a:cxn>
                </a:cxnLst>
                <a:rect l="0" t="0" r="r" b="b"/>
                <a:pathLst>
                  <a:path w="556" h="4316">
                    <a:moveTo>
                      <a:pt x="556" y="2020"/>
                    </a:moveTo>
                    <a:lnTo>
                      <a:pt x="538" y="1732"/>
                    </a:lnTo>
                    <a:lnTo>
                      <a:pt x="503" y="1445"/>
                    </a:lnTo>
                    <a:lnTo>
                      <a:pt x="455" y="1175"/>
                    </a:lnTo>
                    <a:lnTo>
                      <a:pt x="395" y="911"/>
                    </a:lnTo>
                    <a:lnTo>
                      <a:pt x="317" y="659"/>
                    </a:lnTo>
                    <a:lnTo>
                      <a:pt x="228" y="426"/>
                    </a:lnTo>
                    <a:lnTo>
                      <a:pt x="126" y="204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114" y="204"/>
                    </a:lnTo>
                    <a:lnTo>
                      <a:pt x="216" y="426"/>
                    </a:lnTo>
                    <a:lnTo>
                      <a:pt x="305" y="659"/>
                    </a:lnTo>
                    <a:lnTo>
                      <a:pt x="383" y="911"/>
                    </a:lnTo>
                    <a:lnTo>
                      <a:pt x="443" y="1175"/>
                    </a:lnTo>
                    <a:lnTo>
                      <a:pt x="491" y="1445"/>
                    </a:lnTo>
                    <a:lnTo>
                      <a:pt x="526" y="1732"/>
                    </a:lnTo>
                    <a:lnTo>
                      <a:pt x="544" y="2020"/>
                    </a:lnTo>
                    <a:lnTo>
                      <a:pt x="544" y="2326"/>
                    </a:lnTo>
                    <a:lnTo>
                      <a:pt x="532" y="2632"/>
                    </a:lnTo>
                    <a:lnTo>
                      <a:pt x="503" y="2931"/>
                    </a:lnTo>
                    <a:lnTo>
                      <a:pt x="455" y="3225"/>
                    </a:lnTo>
                    <a:lnTo>
                      <a:pt x="389" y="3513"/>
                    </a:lnTo>
                    <a:lnTo>
                      <a:pt x="311" y="3788"/>
                    </a:lnTo>
                    <a:lnTo>
                      <a:pt x="216" y="4058"/>
                    </a:lnTo>
                    <a:lnTo>
                      <a:pt x="102" y="4316"/>
                    </a:lnTo>
                    <a:lnTo>
                      <a:pt x="114" y="4316"/>
                    </a:lnTo>
                    <a:lnTo>
                      <a:pt x="228" y="4058"/>
                    </a:lnTo>
                    <a:lnTo>
                      <a:pt x="323" y="3788"/>
                    </a:lnTo>
                    <a:lnTo>
                      <a:pt x="401" y="3513"/>
                    </a:lnTo>
                    <a:lnTo>
                      <a:pt x="467" y="3225"/>
                    </a:lnTo>
                    <a:lnTo>
                      <a:pt x="515" y="2931"/>
                    </a:lnTo>
                    <a:lnTo>
                      <a:pt x="544" y="2632"/>
                    </a:lnTo>
                    <a:lnTo>
                      <a:pt x="556" y="2326"/>
                    </a:lnTo>
                    <a:lnTo>
                      <a:pt x="556" y="2020"/>
                    </a:lnTo>
                    <a:lnTo>
                      <a:pt x="556" y="202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3" name="Freeform 12"/>
              <p:cNvSpPr/>
              <p:nvPr/>
            </p:nvSpPr>
            <p:spPr bwMode="hidden">
              <a:xfrm>
                <a:off x="4246" y="0"/>
                <a:ext cx="690" cy="4316"/>
              </a:xfrm>
              <a:custGeom>
                <a:cxnLst>
                  <a:cxn ang="0">
                    <a:pos x="688" y="2086"/>
                  </a:cxn>
                  <a:cxn ang="0">
                    <a:pos x="670" y="1810"/>
                  </a:cxn>
                  <a:cxn ang="0">
                    <a:pos x="634" y="1541"/>
                  </a:cxn>
                  <a:cxn ang="0">
                    <a:pos x="574" y="1271"/>
                  </a:cxn>
                  <a:cxn ang="0">
                    <a:pos x="497" y="1007"/>
                  </a:cxn>
                  <a:cxn ang="0">
                    <a:pos x="401" y="749"/>
                  </a:cxn>
                  <a:cxn ang="0">
                    <a:pos x="293" y="492"/>
                  </a:cxn>
                  <a:cxn ang="0">
                    <a:pos x="162" y="24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150" y="240"/>
                  </a:cxn>
                  <a:cxn ang="0">
                    <a:pos x="281" y="492"/>
                  </a:cxn>
                  <a:cxn ang="0">
                    <a:pos x="389" y="749"/>
                  </a:cxn>
                  <a:cxn ang="0">
                    <a:pos x="485" y="1007"/>
                  </a:cxn>
                  <a:cxn ang="0">
                    <a:pos x="562" y="1271"/>
                  </a:cxn>
                  <a:cxn ang="0">
                    <a:pos x="622" y="1541"/>
                  </a:cxn>
                  <a:cxn ang="0">
                    <a:pos x="658" y="1810"/>
                  </a:cxn>
                  <a:cxn ang="0">
                    <a:pos x="676" y="2086"/>
                  </a:cxn>
                  <a:cxn ang="0">
                    <a:pos x="676" y="2368"/>
                  </a:cxn>
                  <a:cxn ang="0">
                    <a:pos x="658" y="2650"/>
                  </a:cxn>
                  <a:cxn ang="0">
                    <a:pos x="616" y="2931"/>
                  </a:cxn>
                  <a:cxn ang="0">
                    <a:pos x="556" y="3213"/>
                  </a:cxn>
                  <a:cxn ang="0">
                    <a:pos x="473" y="3495"/>
                  </a:cxn>
                  <a:cxn ang="0">
                    <a:pos x="371" y="3777"/>
                  </a:cxn>
                  <a:cxn ang="0">
                    <a:pos x="251" y="4046"/>
                  </a:cxn>
                  <a:cxn ang="0">
                    <a:pos x="114" y="4316"/>
                  </a:cxn>
                  <a:cxn ang="0">
                    <a:pos x="126" y="4316"/>
                  </a:cxn>
                  <a:cxn ang="0">
                    <a:pos x="263" y="4046"/>
                  </a:cxn>
                  <a:cxn ang="0">
                    <a:pos x="383" y="3777"/>
                  </a:cxn>
                  <a:cxn ang="0">
                    <a:pos x="485" y="3495"/>
                  </a:cxn>
                  <a:cxn ang="0">
                    <a:pos x="568" y="3219"/>
                  </a:cxn>
                  <a:cxn ang="0">
                    <a:pos x="628" y="2937"/>
                  </a:cxn>
                  <a:cxn ang="0">
                    <a:pos x="670" y="2656"/>
                  </a:cxn>
                  <a:cxn ang="0">
                    <a:pos x="688" y="2368"/>
                  </a:cxn>
                  <a:cxn ang="0">
                    <a:pos x="688" y="2086"/>
                  </a:cxn>
                  <a:cxn ang="0">
                    <a:pos x="688" y="2086"/>
                  </a:cxn>
                </a:cxnLst>
                <a:rect l="0" t="0" r="r" b="b"/>
                <a:pathLst>
                  <a:path w="688" h="4316">
                    <a:moveTo>
                      <a:pt x="688" y="2086"/>
                    </a:moveTo>
                    <a:lnTo>
                      <a:pt x="670" y="1810"/>
                    </a:lnTo>
                    <a:lnTo>
                      <a:pt x="634" y="1541"/>
                    </a:lnTo>
                    <a:lnTo>
                      <a:pt x="574" y="1271"/>
                    </a:lnTo>
                    <a:lnTo>
                      <a:pt x="497" y="1007"/>
                    </a:lnTo>
                    <a:lnTo>
                      <a:pt x="401" y="749"/>
                    </a:lnTo>
                    <a:lnTo>
                      <a:pt x="293" y="492"/>
                    </a:lnTo>
                    <a:lnTo>
                      <a:pt x="162" y="24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150" y="240"/>
                    </a:lnTo>
                    <a:lnTo>
                      <a:pt x="281" y="492"/>
                    </a:lnTo>
                    <a:lnTo>
                      <a:pt x="389" y="749"/>
                    </a:lnTo>
                    <a:lnTo>
                      <a:pt x="485" y="1007"/>
                    </a:lnTo>
                    <a:lnTo>
                      <a:pt x="562" y="1271"/>
                    </a:lnTo>
                    <a:lnTo>
                      <a:pt x="622" y="1541"/>
                    </a:lnTo>
                    <a:lnTo>
                      <a:pt x="658" y="1810"/>
                    </a:lnTo>
                    <a:lnTo>
                      <a:pt x="676" y="2086"/>
                    </a:lnTo>
                    <a:lnTo>
                      <a:pt x="676" y="2368"/>
                    </a:lnTo>
                    <a:lnTo>
                      <a:pt x="658" y="2650"/>
                    </a:lnTo>
                    <a:lnTo>
                      <a:pt x="616" y="2931"/>
                    </a:lnTo>
                    <a:lnTo>
                      <a:pt x="556" y="3213"/>
                    </a:lnTo>
                    <a:lnTo>
                      <a:pt x="473" y="3495"/>
                    </a:lnTo>
                    <a:lnTo>
                      <a:pt x="371" y="3777"/>
                    </a:lnTo>
                    <a:lnTo>
                      <a:pt x="251" y="4046"/>
                    </a:lnTo>
                    <a:lnTo>
                      <a:pt x="114" y="4316"/>
                    </a:lnTo>
                    <a:lnTo>
                      <a:pt x="126" y="4316"/>
                    </a:lnTo>
                    <a:lnTo>
                      <a:pt x="263" y="4046"/>
                    </a:lnTo>
                    <a:lnTo>
                      <a:pt x="383" y="3777"/>
                    </a:lnTo>
                    <a:lnTo>
                      <a:pt x="485" y="3495"/>
                    </a:lnTo>
                    <a:lnTo>
                      <a:pt x="568" y="3219"/>
                    </a:lnTo>
                    <a:lnTo>
                      <a:pt x="628" y="2937"/>
                    </a:lnTo>
                    <a:lnTo>
                      <a:pt x="670" y="2656"/>
                    </a:lnTo>
                    <a:lnTo>
                      <a:pt x="688" y="2368"/>
                    </a:lnTo>
                    <a:lnTo>
                      <a:pt x="688" y="2086"/>
                    </a:lnTo>
                    <a:lnTo>
                      <a:pt x="688" y="208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4" name="Freeform 13"/>
              <p:cNvSpPr/>
              <p:nvPr/>
            </p:nvSpPr>
            <p:spPr bwMode="hidden">
              <a:xfrm>
                <a:off x="4522" y="0"/>
                <a:ext cx="864" cy="4316"/>
              </a:xfrm>
              <a:custGeom>
                <a:cxnLst>
                  <a:cxn ang="0">
                    <a:pos x="855" y="2128"/>
                  </a:cxn>
                  <a:cxn ang="0">
                    <a:pos x="831" y="1834"/>
                  </a:cxn>
                  <a:cxn ang="0">
                    <a:pos x="808" y="1684"/>
                  </a:cxn>
                  <a:cxn ang="0">
                    <a:pos x="784" y="1541"/>
                  </a:cxn>
                  <a:cxn ang="0">
                    <a:pos x="748" y="1397"/>
                  </a:cxn>
                  <a:cxn ang="0">
                    <a:pos x="712" y="1253"/>
                  </a:cxn>
                  <a:cxn ang="0">
                    <a:pos x="664" y="1115"/>
                  </a:cxn>
                  <a:cxn ang="0">
                    <a:pos x="610" y="977"/>
                  </a:cxn>
                  <a:cxn ang="0">
                    <a:pos x="491" y="719"/>
                  </a:cxn>
                  <a:cxn ang="0">
                    <a:pos x="353" y="468"/>
                  </a:cxn>
                  <a:cxn ang="0">
                    <a:pos x="192" y="228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180" y="228"/>
                  </a:cxn>
                  <a:cxn ang="0">
                    <a:pos x="341" y="468"/>
                  </a:cxn>
                  <a:cxn ang="0">
                    <a:pos x="479" y="719"/>
                  </a:cxn>
                  <a:cxn ang="0">
                    <a:pos x="598" y="983"/>
                  </a:cxn>
                  <a:cxn ang="0">
                    <a:pos x="652" y="1121"/>
                  </a:cxn>
                  <a:cxn ang="0">
                    <a:pos x="700" y="1259"/>
                  </a:cxn>
                  <a:cxn ang="0">
                    <a:pos x="736" y="1403"/>
                  </a:cxn>
                  <a:cxn ang="0">
                    <a:pos x="772" y="1547"/>
                  </a:cxn>
                  <a:cxn ang="0">
                    <a:pos x="802" y="1690"/>
                  </a:cxn>
                  <a:cxn ang="0">
                    <a:pos x="819" y="1834"/>
                  </a:cxn>
                  <a:cxn ang="0">
                    <a:pos x="837" y="1984"/>
                  </a:cxn>
                  <a:cxn ang="0">
                    <a:pos x="843" y="2128"/>
                  </a:cxn>
                  <a:cxn ang="0">
                    <a:pos x="849" y="2278"/>
                  </a:cxn>
                  <a:cxn ang="0">
                    <a:pos x="843" y="2428"/>
                  </a:cxn>
                  <a:cxn ang="0">
                    <a:pos x="831" y="2572"/>
                  </a:cxn>
                  <a:cxn ang="0">
                    <a:pos x="819" y="2721"/>
                  </a:cxn>
                  <a:cxn ang="0">
                    <a:pos x="796" y="2865"/>
                  </a:cxn>
                  <a:cxn ang="0">
                    <a:pos x="766" y="3015"/>
                  </a:cxn>
                  <a:cxn ang="0">
                    <a:pos x="724" y="3159"/>
                  </a:cxn>
                  <a:cxn ang="0">
                    <a:pos x="682" y="3303"/>
                  </a:cxn>
                  <a:cxn ang="0">
                    <a:pos x="586" y="3567"/>
                  </a:cxn>
                  <a:cxn ang="0">
                    <a:pos x="473" y="3824"/>
                  </a:cxn>
                  <a:cxn ang="0">
                    <a:pos x="335" y="4076"/>
                  </a:cxn>
                  <a:cxn ang="0">
                    <a:pos x="180" y="4316"/>
                  </a:cxn>
                  <a:cxn ang="0">
                    <a:pos x="192" y="4316"/>
                  </a:cxn>
                  <a:cxn ang="0">
                    <a:pos x="347" y="4076"/>
                  </a:cxn>
                  <a:cxn ang="0">
                    <a:pos x="485" y="3824"/>
                  </a:cxn>
                  <a:cxn ang="0">
                    <a:pos x="598" y="3573"/>
                  </a:cxn>
                  <a:cxn ang="0">
                    <a:pos x="694" y="3309"/>
                  </a:cxn>
                  <a:cxn ang="0">
                    <a:pos x="736" y="3165"/>
                  </a:cxn>
                  <a:cxn ang="0">
                    <a:pos x="778" y="3021"/>
                  </a:cxn>
                  <a:cxn ang="0">
                    <a:pos x="808" y="2871"/>
                  </a:cxn>
                  <a:cxn ang="0">
                    <a:pos x="831" y="2727"/>
                  </a:cxn>
                  <a:cxn ang="0">
                    <a:pos x="843" y="2578"/>
                  </a:cxn>
                  <a:cxn ang="0">
                    <a:pos x="855" y="2428"/>
                  </a:cxn>
                  <a:cxn ang="0">
                    <a:pos x="861" y="2278"/>
                  </a:cxn>
                  <a:cxn ang="0">
                    <a:pos x="855" y="2128"/>
                  </a:cxn>
                  <a:cxn ang="0">
                    <a:pos x="855" y="2128"/>
                  </a:cxn>
                </a:cxnLst>
                <a:rect l="0" t="0" r="r" b="b"/>
                <a:pathLst>
                  <a:path w="861" h="4316">
                    <a:moveTo>
                      <a:pt x="855" y="2128"/>
                    </a:moveTo>
                    <a:lnTo>
                      <a:pt x="831" y="1834"/>
                    </a:lnTo>
                    <a:lnTo>
                      <a:pt x="808" y="1684"/>
                    </a:lnTo>
                    <a:lnTo>
                      <a:pt x="784" y="1541"/>
                    </a:lnTo>
                    <a:lnTo>
                      <a:pt x="748" y="1397"/>
                    </a:lnTo>
                    <a:lnTo>
                      <a:pt x="712" y="1253"/>
                    </a:lnTo>
                    <a:lnTo>
                      <a:pt x="664" y="1115"/>
                    </a:lnTo>
                    <a:lnTo>
                      <a:pt x="610" y="977"/>
                    </a:lnTo>
                    <a:lnTo>
                      <a:pt x="491" y="719"/>
                    </a:lnTo>
                    <a:lnTo>
                      <a:pt x="353" y="468"/>
                    </a:lnTo>
                    <a:lnTo>
                      <a:pt x="192" y="228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180" y="228"/>
                    </a:lnTo>
                    <a:lnTo>
                      <a:pt x="341" y="468"/>
                    </a:lnTo>
                    <a:lnTo>
                      <a:pt x="479" y="719"/>
                    </a:lnTo>
                    <a:lnTo>
                      <a:pt x="598" y="983"/>
                    </a:lnTo>
                    <a:lnTo>
                      <a:pt x="652" y="1121"/>
                    </a:lnTo>
                    <a:lnTo>
                      <a:pt x="700" y="1259"/>
                    </a:lnTo>
                    <a:lnTo>
                      <a:pt x="736" y="1403"/>
                    </a:lnTo>
                    <a:lnTo>
                      <a:pt x="772" y="1547"/>
                    </a:lnTo>
                    <a:lnTo>
                      <a:pt x="802" y="1690"/>
                    </a:lnTo>
                    <a:lnTo>
                      <a:pt x="819" y="1834"/>
                    </a:lnTo>
                    <a:lnTo>
                      <a:pt x="837" y="1984"/>
                    </a:lnTo>
                    <a:lnTo>
                      <a:pt x="843" y="2128"/>
                    </a:lnTo>
                    <a:lnTo>
                      <a:pt x="849" y="2278"/>
                    </a:lnTo>
                    <a:lnTo>
                      <a:pt x="843" y="2428"/>
                    </a:lnTo>
                    <a:lnTo>
                      <a:pt x="831" y="2572"/>
                    </a:lnTo>
                    <a:lnTo>
                      <a:pt x="819" y="2721"/>
                    </a:lnTo>
                    <a:lnTo>
                      <a:pt x="796" y="2865"/>
                    </a:lnTo>
                    <a:lnTo>
                      <a:pt x="766" y="3015"/>
                    </a:lnTo>
                    <a:lnTo>
                      <a:pt x="724" y="3159"/>
                    </a:lnTo>
                    <a:lnTo>
                      <a:pt x="682" y="3303"/>
                    </a:lnTo>
                    <a:lnTo>
                      <a:pt x="586" y="3567"/>
                    </a:lnTo>
                    <a:lnTo>
                      <a:pt x="473" y="3824"/>
                    </a:lnTo>
                    <a:lnTo>
                      <a:pt x="335" y="4076"/>
                    </a:lnTo>
                    <a:lnTo>
                      <a:pt x="180" y="4316"/>
                    </a:lnTo>
                    <a:lnTo>
                      <a:pt x="192" y="4316"/>
                    </a:lnTo>
                    <a:lnTo>
                      <a:pt x="347" y="4076"/>
                    </a:lnTo>
                    <a:lnTo>
                      <a:pt x="485" y="3824"/>
                    </a:lnTo>
                    <a:lnTo>
                      <a:pt x="598" y="3573"/>
                    </a:lnTo>
                    <a:lnTo>
                      <a:pt x="694" y="3309"/>
                    </a:lnTo>
                    <a:lnTo>
                      <a:pt x="736" y="3165"/>
                    </a:lnTo>
                    <a:lnTo>
                      <a:pt x="778" y="3021"/>
                    </a:lnTo>
                    <a:lnTo>
                      <a:pt x="808" y="2871"/>
                    </a:lnTo>
                    <a:lnTo>
                      <a:pt x="831" y="2727"/>
                    </a:lnTo>
                    <a:lnTo>
                      <a:pt x="843" y="2578"/>
                    </a:lnTo>
                    <a:lnTo>
                      <a:pt x="855" y="2428"/>
                    </a:lnTo>
                    <a:lnTo>
                      <a:pt x="861" y="2278"/>
                    </a:lnTo>
                    <a:lnTo>
                      <a:pt x="855" y="2128"/>
                    </a:lnTo>
                    <a:lnTo>
                      <a:pt x="855" y="212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5" name="Freeform 14"/>
              <p:cNvSpPr/>
              <p:nvPr/>
            </p:nvSpPr>
            <p:spPr bwMode="hidden">
              <a:xfrm>
                <a:off x="2399" y="0"/>
                <a:ext cx="150" cy="4316"/>
              </a:xfrm>
              <a:custGeom>
                <a:cxnLst>
                  <a:cxn ang="0">
                    <a:pos x="18" y="1942"/>
                  </a:cxn>
                  <a:cxn ang="0">
                    <a:pos x="30" y="1630"/>
                  </a:cxn>
                  <a:cxn ang="0">
                    <a:pos x="42" y="1331"/>
                  </a:cxn>
                  <a:cxn ang="0">
                    <a:pos x="59" y="1055"/>
                  </a:cxn>
                  <a:cxn ang="0">
                    <a:pos x="77" y="791"/>
                  </a:cxn>
                  <a:cxn ang="0">
                    <a:pos x="83" y="671"/>
                  </a:cxn>
                  <a:cxn ang="0">
                    <a:pos x="95" y="557"/>
                  </a:cxn>
                  <a:cxn ang="0">
                    <a:pos x="107" y="444"/>
                  </a:cxn>
                  <a:cxn ang="0">
                    <a:pos x="113" y="342"/>
                  </a:cxn>
                  <a:cxn ang="0">
                    <a:pos x="125" y="246"/>
                  </a:cxn>
                  <a:cxn ang="0">
                    <a:pos x="131" y="156"/>
                  </a:cxn>
                  <a:cxn ang="0">
                    <a:pos x="143" y="72"/>
                  </a:cxn>
                  <a:cxn ang="0">
                    <a:pos x="149" y="0"/>
                  </a:cxn>
                  <a:cxn ang="0">
                    <a:pos x="137" y="0"/>
                  </a:cxn>
                  <a:cxn ang="0">
                    <a:pos x="131" y="72"/>
                  </a:cxn>
                  <a:cxn ang="0">
                    <a:pos x="119" y="156"/>
                  </a:cxn>
                  <a:cxn ang="0">
                    <a:pos x="113" y="246"/>
                  </a:cxn>
                  <a:cxn ang="0">
                    <a:pos x="101" y="342"/>
                  </a:cxn>
                  <a:cxn ang="0">
                    <a:pos x="95" y="444"/>
                  </a:cxn>
                  <a:cxn ang="0">
                    <a:pos x="83" y="557"/>
                  </a:cxn>
                  <a:cxn ang="0">
                    <a:pos x="71" y="671"/>
                  </a:cxn>
                  <a:cxn ang="0">
                    <a:pos x="65" y="791"/>
                  </a:cxn>
                  <a:cxn ang="0">
                    <a:pos x="48" y="1055"/>
                  </a:cxn>
                  <a:cxn ang="0">
                    <a:pos x="30" y="1331"/>
                  </a:cxn>
                  <a:cxn ang="0">
                    <a:pos x="18" y="1630"/>
                  </a:cxn>
                  <a:cxn ang="0">
                    <a:pos x="6" y="1942"/>
                  </a:cxn>
                  <a:cxn ang="0">
                    <a:pos x="0" y="2278"/>
                  </a:cxn>
                  <a:cxn ang="0">
                    <a:pos x="6" y="2602"/>
                  </a:cxn>
                  <a:cxn ang="0">
                    <a:pos x="12" y="2919"/>
                  </a:cxn>
                  <a:cxn ang="0">
                    <a:pos x="24" y="3219"/>
                  </a:cxn>
                  <a:cxn ang="0">
                    <a:pos x="36" y="3513"/>
                  </a:cxn>
                  <a:cxn ang="0">
                    <a:pos x="59" y="3794"/>
                  </a:cxn>
                  <a:cxn ang="0">
                    <a:pos x="89" y="4058"/>
                  </a:cxn>
                  <a:cxn ang="0">
                    <a:pos x="125" y="4316"/>
                  </a:cxn>
                  <a:cxn ang="0">
                    <a:pos x="137" y="4316"/>
                  </a:cxn>
                  <a:cxn ang="0">
                    <a:pos x="101" y="4058"/>
                  </a:cxn>
                  <a:cxn ang="0">
                    <a:pos x="71" y="3794"/>
                  </a:cxn>
                  <a:cxn ang="0">
                    <a:pos x="48" y="3513"/>
                  </a:cxn>
                  <a:cxn ang="0">
                    <a:pos x="36" y="3225"/>
                  </a:cxn>
                  <a:cxn ang="0">
                    <a:pos x="24" y="2919"/>
                  </a:cxn>
                  <a:cxn ang="0">
                    <a:pos x="18" y="2608"/>
                  </a:cxn>
                  <a:cxn ang="0">
                    <a:pos x="12" y="2278"/>
                  </a:cxn>
                  <a:cxn ang="0">
                    <a:pos x="18" y="1942"/>
                  </a:cxn>
                  <a:cxn ang="0">
                    <a:pos x="18" y="1942"/>
                  </a:cxn>
                </a:cxnLst>
                <a:rect l="0" t="0" r="r" b="b"/>
                <a:pathLst>
                  <a:path w="149" h="4316">
                    <a:moveTo>
                      <a:pt x="18" y="1942"/>
                    </a:moveTo>
                    <a:lnTo>
                      <a:pt x="30" y="1630"/>
                    </a:lnTo>
                    <a:lnTo>
                      <a:pt x="42" y="1331"/>
                    </a:lnTo>
                    <a:lnTo>
                      <a:pt x="59" y="1055"/>
                    </a:lnTo>
                    <a:lnTo>
                      <a:pt x="77" y="791"/>
                    </a:lnTo>
                    <a:lnTo>
                      <a:pt x="83" y="671"/>
                    </a:lnTo>
                    <a:lnTo>
                      <a:pt x="95" y="557"/>
                    </a:lnTo>
                    <a:lnTo>
                      <a:pt x="107" y="444"/>
                    </a:lnTo>
                    <a:lnTo>
                      <a:pt x="113" y="342"/>
                    </a:lnTo>
                    <a:lnTo>
                      <a:pt x="125" y="246"/>
                    </a:lnTo>
                    <a:lnTo>
                      <a:pt x="131" y="156"/>
                    </a:lnTo>
                    <a:lnTo>
                      <a:pt x="143" y="72"/>
                    </a:lnTo>
                    <a:lnTo>
                      <a:pt x="149" y="0"/>
                    </a:lnTo>
                    <a:lnTo>
                      <a:pt x="137" y="0"/>
                    </a:lnTo>
                    <a:lnTo>
                      <a:pt x="131" y="72"/>
                    </a:lnTo>
                    <a:lnTo>
                      <a:pt x="119" y="156"/>
                    </a:lnTo>
                    <a:lnTo>
                      <a:pt x="113" y="246"/>
                    </a:lnTo>
                    <a:lnTo>
                      <a:pt x="101" y="342"/>
                    </a:lnTo>
                    <a:lnTo>
                      <a:pt x="95" y="444"/>
                    </a:lnTo>
                    <a:lnTo>
                      <a:pt x="83" y="557"/>
                    </a:lnTo>
                    <a:lnTo>
                      <a:pt x="71" y="671"/>
                    </a:lnTo>
                    <a:lnTo>
                      <a:pt x="65" y="791"/>
                    </a:lnTo>
                    <a:lnTo>
                      <a:pt x="48" y="1055"/>
                    </a:lnTo>
                    <a:lnTo>
                      <a:pt x="30" y="1331"/>
                    </a:lnTo>
                    <a:lnTo>
                      <a:pt x="18" y="1630"/>
                    </a:lnTo>
                    <a:lnTo>
                      <a:pt x="6" y="1942"/>
                    </a:lnTo>
                    <a:lnTo>
                      <a:pt x="0" y="2278"/>
                    </a:lnTo>
                    <a:lnTo>
                      <a:pt x="6" y="2602"/>
                    </a:lnTo>
                    <a:lnTo>
                      <a:pt x="12" y="2919"/>
                    </a:lnTo>
                    <a:lnTo>
                      <a:pt x="24" y="3219"/>
                    </a:lnTo>
                    <a:lnTo>
                      <a:pt x="36" y="3513"/>
                    </a:lnTo>
                    <a:lnTo>
                      <a:pt x="59" y="3794"/>
                    </a:lnTo>
                    <a:lnTo>
                      <a:pt x="89" y="4058"/>
                    </a:lnTo>
                    <a:lnTo>
                      <a:pt x="125" y="4316"/>
                    </a:lnTo>
                    <a:lnTo>
                      <a:pt x="137" y="4316"/>
                    </a:lnTo>
                    <a:lnTo>
                      <a:pt x="101" y="4058"/>
                    </a:lnTo>
                    <a:lnTo>
                      <a:pt x="71" y="3794"/>
                    </a:lnTo>
                    <a:lnTo>
                      <a:pt x="48" y="3513"/>
                    </a:lnTo>
                    <a:lnTo>
                      <a:pt x="36" y="3225"/>
                    </a:lnTo>
                    <a:lnTo>
                      <a:pt x="24" y="2919"/>
                    </a:lnTo>
                    <a:lnTo>
                      <a:pt x="18" y="2608"/>
                    </a:lnTo>
                    <a:lnTo>
                      <a:pt x="12" y="2278"/>
                    </a:lnTo>
                    <a:lnTo>
                      <a:pt x="18" y="1942"/>
                    </a:lnTo>
                    <a:lnTo>
                      <a:pt x="18" y="194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6" name="Freeform 15"/>
              <p:cNvSpPr/>
              <p:nvPr/>
            </p:nvSpPr>
            <p:spPr bwMode="hidden">
              <a:xfrm>
                <a:off x="1967" y="0"/>
                <a:ext cx="300" cy="4316"/>
              </a:xfrm>
              <a:custGeom>
                <a:cxnLst>
                  <a:cxn ang="0">
                    <a:pos x="18" y="2062"/>
                  </a:cxn>
                  <a:cxn ang="0">
                    <a:pos x="30" y="1750"/>
                  </a:cxn>
                  <a:cxn ang="0">
                    <a:pos x="54" y="1451"/>
                  </a:cxn>
                  <a:cxn ang="0">
                    <a:pos x="84" y="1169"/>
                  </a:cxn>
                  <a:cxn ang="0">
                    <a:pos x="126" y="899"/>
                  </a:cxn>
                  <a:cxn ang="0">
                    <a:pos x="162" y="641"/>
                  </a:cxn>
                  <a:cxn ang="0">
                    <a:pos x="209" y="408"/>
                  </a:cxn>
                  <a:cxn ang="0">
                    <a:pos x="251" y="192"/>
                  </a:cxn>
                  <a:cxn ang="0">
                    <a:pos x="299" y="0"/>
                  </a:cxn>
                  <a:cxn ang="0">
                    <a:pos x="287" y="0"/>
                  </a:cxn>
                  <a:cxn ang="0">
                    <a:pos x="239" y="192"/>
                  </a:cxn>
                  <a:cxn ang="0">
                    <a:pos x="198" y="408"/>
                  </a:cxn>
                  <a:cxn ang="0">
                    <a:pos x="156" y="641"/>
                  </a:cxn>
                  <a:cxn ang="0">
                    <a:pos x="114" y="899"/>
                  </a:cxn>
                  <a:cxn ang="0">
                    <a:pos x="78" y="1169"/>
                  </a:cxn>
                  <a:cxn ang="0">
                    <a:pos x="48" y="1451"/>
                  </a:cxn>
                  <a:cxn ang="0">
                    <a:pos x="24" y="1750"/>
                  </a:cxn>
                  <a:cxn ang="0">
                    <a:pos x="6" y="2062"/>
                  </a:cxn>
                  <a:cxn ang="0">
                    <a:pos x="0" y="2374"/>
                  </a:cxn>
                  <a:cxn ang="0">
                    <a:pos x="12" y="2674"/>
                  </a:cxn>
                  <a:cxn ang="0">
                    <a:pos x="30" y="2973"/>
                  </a:cxn>
                  <a:cxn ang="0">
                    <a:pos x="54" y="3255"/>
                  </a:cxn>
                  <a:cxn ang="0">
                    <a:pos x="96" y="3537"/>
                  </a:cxn>
                  <a:cxn ang="0">
                    <a:pos x="144" y="3806"/>
                  </a:cxn>
                  <a:cxn ang="0">
                    <a:pos x="203" y="4064"/>
                  </a:cxn>
                  <a:cxn ang="0">
                    <a:pos x="275" y="4316"/>
                  </a:cxn>
                  <a:cxn ang="0">
                    <a:pos x="287" y="4316"/>
                  </a:cxn>
                  <a:cxn ang="0">
                    <a:pos x="215" y="4064"/>
                  </a:cxn>
                  <a:cxn ang="0">
                    <a:pos x="156" y="3806"/>
                  </a:cxn>
                  <a:cxn ang="0">
                    <a:pos x="108" y="3537"/>
                  </a:cxn>
                  <a:cxn ang="0">
                    <a:pos x="66" y="3261"/>
                  </a:cxn>
                  <a:cxn ang="0">
                    <a:pos x="42" y="2973"/>
                  </a:cxn>
                  <a:cxn ang="0">
                    <a:pos x="24" y="2680"/>
                  </a:cxn>
                  <a:cxn ang="0">
                    <a:pos x="12" y="2374"/>
                  </a:cxn>
                  <a:cxn ang="0">
                    <a:pos x="18" y="2062"/>
                  </a:cxn>
                  <a:cxn ang="0">
                    <a:pos x="18" y="2062"/>
                  </a:cxn>
                </a:cxnLst>
                <a:rect l="0" t="0" r="r" b="b"/>
                <a:pathLst>
                  <a:path w="299" h="4316">
                    <a:moveTo>
                      <a:pt x="18" y="2062"/>
                    </a:moveTo>
                    <a:lnTo>
                      <a:pt x="30" y="1750"/>
                    </a:lnTo>
                    <a:lnTo>
                      <a:pt x="54" y="1451"/>
                    </a:lnTo>
                    <a:lnTo>
                      <a:pt x="84" y="1169"/>
                    </a:lnTo>
                    <a:lnTo>
                      <a:pt x="126" y="899"/>
                    </a:lnTo>
                    <a:lnTo>
                      <a:pt x="162" y="641"/>
                    </a:lnTo>
                    <a:lnTo>
                      <a:pt x="209" y="408"/>
                    </a:lnTo>
                    <a:lnTo>
                      <a:pt x="251" y="192"/>
                    </a:lnTo>
                    <a:lnTo>
                      <a:pt x="299" y="0"/>
                    </a:lnTo>
                    <a:lnTo>
                      <a:pt x="287" y="0"/>
                    </a:lnTo>
                    <a:lnTo>
                      <a:pt x="239" y="192"/>
                    </a:lnTo>
                    <a:lnTo>
                      <a:pt x="198" y="408"/>
                    </a:lnTo>
                    <a:lnTo>
                      <a:pt x="156" y="641"/>
                    </a:lnTo>
                    <a:lnTo>
                      <a:pt x="114" y="899"/>
                    </a:lnTo>
                    <a:lnTo>
                      <a:pt x="78" y="1169"/>
                    </a:lnTo>
                    <a:lnTo>
                      <a:pt x="48" y="1451"/>
                    </a:lnTo>
                    <a:lnTo>
                      <a:pt x="24" y="1750"/>
                    </a:lnTo>
                    <a:lnTo>
                      <a:pt x="6" y="2062"/>
                    </a:lnTo>
                    <a:lnTo>
                      <a:pt x="0" y="2374"/>
                    </a:lnTo>
                    <a:lnTo>
                      <a:pt x="12" y="2674"/>
                    </a:lnTo>
                    <a:lnTo>
                      <a:pt x="30" y="2973"/>
                    </a:lnTo>
                    <a:lnTo>
                      <a:pt x="54" y="3255"/>
                    </a:lnTo>
                    <a:lnTo>
                      <a:pt x="96" y="3537"/>
                    </a:lnTo>
                    <a:lnTo>
                      <a:pt x="144" y="3806"/>
                    </a:lnTo>
                    <a:lnTo>
                      <a:pt x="203" y="4064"/>
                    </a:lnTo>
                    <a:lnTo>
                      <a:pt x="275" y="4316"/>
                    </a:lnTo>
                    <a:lnTo>
                      <a:pt x="287" y="4316"/>
                    </a:lnTo>
                    <a:lnTo>
                      <a:pt x="215" y="4064"/>
                    </a:lnTo>
                    <a:lnTo>
                      <a:pt x="156" y="3806"/>
                    </a:lnTo>
                    <a:lnTo>
                      <a:pt x="108" y="3537"/>
                    </a:lnTo>
                    <a:lnTo>
                      <a:pt x="66" y="3261"/>
                    </a:lnTo>
                    <a:lnTo>
                      <a:pt x="42" y="2973"/>
                    </a:lnTo>
                    <a:lnTo>
                      <a:pt x="24" y="2680"/>
                    </a:lnTo>
                    <a:lnTo>
                      <a:pt x="12" y="2374"/>
                    </a:lnTo>
                    <a:lnTo>
                      <a:pt x="18" y="2062"/>
                    </a:lnTo>
                    <a:lnTo>
                      <a:pt x="18" y="206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7" name="Freeform 16"/>
              <p:cNvSpPr/>
              <p:nvPr/>
            </p:nvSpPr>
            <p:spPr bwMode="hidden">
              <a:xfrm>
                <a:off x="1568" y="0"/>
                <a:ext cx="425" cy="4316"/>
              </a:xfrm>
              <a:custGeom>
                <a:cxnLst>
                  <a:cxn ang="0">
                    <a:pos x="424" y="0"/>
                  </a:cxn>
                  <a:cxn ang="0">
                    <a:pos x="412" y="0"/>
                  </a:cxn>
                  <a:cxn ang="0">
                    <a:pos x="316" y="222"/>
                  </a:cxn>
                  <a:cxn ang="0">
                    <a:pos x="239" y="462"/>
                  </a:cxn>
                  <a:cxn ang="0">
                    <a:pos x="167" y="707"/>
                  </a:cxn>
                  <a:cxn ang="0">
                    <a:pos x="107" y="971"/>
                  </a:cxn>
                  <a:cxn ang="0">
                    <a:pos x="65" y="1247"/>
                  </a:cxn>
                  <a:cxn ang="0">
                    <a:pos x="29" y="1529"/>
                  </a:cxn>
                  <a:cxn ang="0">
                    <a:pos x="6" y="1822"/>
                  </a:cxn>
                  <a:cxn ang="0">
                    <a:pos x="0" y="2122"/>
                  </a:cxn>
                  <a:cxn ang="0">
                    <a:pos x="6" y="2404"/>
                  </a:cxn>
                  <a:cxn ang="0">
                    <a:pos x="24" y="2686"/>
                  </a:cxn>
                  <a:cxn ang="0">
                    <a:pos x="47" y="2961"/>
                  </a:cxn>
                  <a:cxn ang="0">
                    <a:pos x="89" y="3243"/>
                  </a:cxn>
                  <a:cxn ang="0">
                    <a:pos x="137" y="3519"/>
                  </a:cxn>
                  <a:cxn ang="0">
                    <a:pos x="197" y="3788"/>
                  </a:cxn>
                  <a:cxn ang="0">
                    <a:pos x="269" y="4058"/>
                  </a:cxn>
                  <a:cxn ang="0">
                    <a:pos x="346" y="4316"/>
                  </a:cxn>
                  <a:cxn ang="0">
                    <a:pos x="358" y="4316"/>
                  </a:cxn>
                  <a:cxn ang="0">
                    <a:pos x="281" y="4058"/>
                  </a:cxn>
                  <a:cxn ang="0">
                    <a:pos x="209" y="3788"/>
                  </a:cxn>
                  <a:cxn ang="0">
                    <a:pos x="149" y="3519"/>
                  </a:cxn>
                  <a:cxn ang="0">
                    <a:pos x="101" y="3243"/>
                  </a:cxn>
                  <a:cxn ang="0">
                    <a:pos x="59" y="2961"/>
                  </a:cxn>
                  <a:cxn ang="0">
                    <a:pos x="35" y="2686"/>
                  </a:cxn>
                  <a:cxn ang="0">
                    <a:pos x="18" y="2404"/>
                  </a:cxn>
                  <a:cxn ang="0">
                    <a:pos x="12" y="2122"/>
                  </a:cxn>
                  <a:cxn ang="0">
                    <a:pos x="18" y="1822"/>
                  </a:cxn>
                  <a:cxn ang="0">
                    <a:pos x="41" y="1529"/>
                  </a:cxn>
                  <a:cxn ang="0">
                    <a:pos x="71" y="1247"/>
                  </a:cxn>
                  <a:cxn ang="0">
                    <a:pos x="119" y="971"/>
                  </a:cxn>
                  <a:cxn ang="0">
                    <a:pos x="179" y="707"/>
                  </a:cxn>
                  <a:cxn ang="0">
                    <a:pos x="245" y="462"/>
                  </a:cxn>
                  <a:cxn ang="0">
                    <a:pos x="328" y="222"/>
                  </a:cxn>
                  <a:cxn ang="0">
                    <a:pos x="424" y="0"/>
                  </a:cxn>
                  <a:cxn ang="0">
                    <a:pos x="424" y="0"/>
                  </a:cxn>
                </a:cxnLst>
                <a:rect l="0" t="0" r="r" b="b"/>
                <a:pathLst>
                  <a:path w="423" h="4316">
                    <a:moveTo>
                      <a:pt x="424" y="0"/>
                    </a:moveTo>
                    <a:lnTo>
                      <a:pt x="412" y="0"/>
                    </a:lnTo>
                    <a:lnTo>
                      <a:pt x="316" y="222"/>
                    </a:lnTo>
                    <a:lnTo>
                      <a:pt x="239" y="462"/>
                    </a:lnTo>
                    <a:lnTo>
                      <a:pt x="167" y="707"/>
                    </a:lnTo>
                    <a:lnTo>
                      <a:pt x="107" y="971"/>
                    </a:lnTo>
                    <a:lnTo>
                      <a:pt x="65" y="1247"/>
                    </a:lnTo>
                    <a:lnTo>
                      <a:pt x="29" y="1529"/>
                    </a:lnTo>
                    <a:lnTo>
                      <a:pt x="6" y="1822"/>
                    </a:lnTo>
                    <a:lnTo>
                      <a:pt x="0" y="2122"/>
                    </a:lnTo>
                    <a:lnTo>
                      <a:pt x="6" y="2404"/>
                    </a:lnTo>
                    <a:lnTo>
                      <a:pt x="24" y="2686"/>
                    </a:lnTo>
                    <a:lnTo>
                      <a:pt x="47" y="2961"/>
                    </a:lnTo>
                    <a:lnTo>
                      <a:pt x="89" y="3243"/>
                    </a:lnTo>
                    <a:lnTo>
                      <a:pt x="137" y="3519"/>
                    </a:lnTo>
                    <a:lnTo>
                      <a:pt x="197" y="3788"/>
                    </a:lnTo>
                    <a:lnTo>
                      <a:pt x="269" y="4058"/>
                    </a:lnTo>
                    <a:lnTo>
                      <a:pt x="346" y="4316"/>
                    </a:lnTo>
                    <a:lnTo>
                      <a:pt x="358" y="4316"/>
                    </a:lnTo>
                    <a:lnTo>
                      <a:pt x="281" y="4058"/>
                    </a:lnTo>
                    <a:lnTo>
                      <a:pt x="209" y="3788"/>
                    </a:lnTo>
                    <a:lnTo>
                      <a:pt x="149" y="3519"/>
                    </a:lnTo>
                    <a:lnTo>
                      <a:pt x="101" y="3243"/>
                    </a:lnTo>
                    <a:lnTo>
                      <a:pt x="59" y="2961"/>
                    </a:lnTo>
                    <a:lnTo>
                      <a:pt x="35" y="2686"/>
                    </a:lnTo>
                    <a:lnTo>
                      <a:pt x="18" y="2404"/>
                    </a:lnTo>
                    <a:lnTo>
                      <a:pt x="12" y="2122"/>
                    </a:lnTo>
                    <a:lnTo>
                      <a:pt x="18" y="1822"/>
                    </a:lnTo>
                    <a:lnTo>
                      <a:pt x="41" y="1529"/>
                    </a:lnTo>
                    <a:lnTo>
                      <a:pt x="71" y="1247"/>
                    </a:lnTo>
                    <a:lnTo>
                      <a:pt x="119" y="971"/>
                    </a:lnTo>
                    <a:lnTo>
                      <a:pt x="179" y="707"/>
                    </a:lnTo>
                    <a:lnTo>
                      <a:pt x="245" y="462"/>
                    </a:lnTo>
                    <a:lnTo>
                      <a:pt x="328" y="222"/>
                    </a:lnTo>
                    <a:lnTo>
                      <a:pt x="424" y="0"/>
                    </a:lnTo>
                    <a:lnTo>
                      <a:pt x="4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8" name="Freeform 17"/>
              <p:cNvSpPr/>
              <p:nvPr/>
            </p:nvSpPr>
            <p:spPr bwMode="hidden">
              <a:xfrm>
                <a:off x="1128" y="0"/>
                <a:ext cx="575" cy="4316"/>
              </a:xfrm>
              <a:custGeom>
                <a:cxnLst>
                  <a:cxn ang="0">
                    <a:pos x="12" y="2146"/>
                  </a:cxn>
                  <a:cxn ang="0">
                    <a:pos x="24" y="1846"/>
                  </a:cxn>
                  <a:cxn ang="0">
                    <a:pos x="54" y="1559"/>
                  </a:cxn>
                  <a:cxn ang="0">
                    <a:pos x="96" y="1277"/>
                  </a:cxn>
                  <a:cxn ang="0">
                    <a:pos x="162" y="1001"/>
                  </a:cxn>
                  <a:cxn ang="0">
                    <a:pos x="239" y="731"/>
                  </a:cxn>
                  <a:cxn ang="0">
                    <a:pos x="335" y="480"/>
                  </a:cxn>
                  <a:cxn ang="0">
                    <a:pos x="449" y="234"/>
                  </a:cxn>
                  <a:cxn ang="0">
                    <a:pos x="574" y="0"/>
                  </a:cxn>
                  <a:cxn ang="0">
                    <a:pos x="562" y="0"/>
                  </a:cxn>
                  <a:cxn ang="0">
                    <a:pos x="437" y="234"/>
                  </a:cxn>
                  <a:cxn ang="0">
                    <a:pos x="323" y="480"/>
                  </a:cxn>
                  <a:cxn ang="0">
                    <a:pos x="227" y="737"/>
                  </a:cxn>
                  <a:cxn ang="0">
                    <a:pos x="150" y="1001"/>
                  </a:cxn>
                  <a:cxn ang="0">
                    <a:pos x="84" y="1277"/>
                  </a:cxn>
                  <a:cxn ang="0">
                    <a:pos x="42" y="1559"/>
                  </a:cxn>
                  <a:cxn ang="0">
                    <a:pos x="12" y="1852"/>
                  </a:cxn>
                  <a:cxn ang="0">
                    <a:pos x="0" y="2146"/>
                  </a:cxn>
                  <a:cxn ang="0">
                    <a:pos x="6" y="2434"/>
                  </a:cxn>
                  <a:cxn ang="0">
                    <a:pos x="30" y="2715"/>
                  </a:cxn>
                  <a:cxn ang="0">
                    <a:pos x="66" y="2997"/>
                  </a:cxn>
                  <a:cxn ang="0">
                    <a:pos x="120" y="3273"/>
                  </a:cxn>
                  <a:cxn ang="0">
                    <a:pos x="191" y="3549"/>
                  </a:cxn>
                  <a:cxn ang="0">
                    <a:pos x="275" y="3812"/>
                  </a:cxn>
                  <a:cxn ang="0">
                    <a:pos x="371" y="4070"/>
                  </a:cxn>
                  <a:cxn ang="0">
                    <a:pos x="484" y="4316"/>
                  </a:cxn>
                  <a:cxn ang="0">
                    <a:pos x="496" y="4316"/>
                  </a:cxn>
                  <a:cxn ang="0">
                    <a:pos x="383" y="4070"/>
                  </a:cxn>
                  <a:cxn ang="0">
                    <a:pos x="287" y="3812"/>
                  </a:cxn>
                  <a:cxn ang="0">
                    <a:pos x="203" y="3549"/>
                  </a:cxn>
                  <a:cxn ang="0">
                    <a:pos x="132" y="3273"/>
                  </a:cxn>
                  <a:cxn ang="0">
                    <a:pos x="78" y="2997"/>
                  </a:cxn>
                  <a:cxn ang="0">
                    <a:pos x="42" y="2715"/>
                  </a:cxn>
                  <a:cxn ang="0">
                    <a:pos x="18" y="2434"/>
                  </a:cxn>
                  <a:cxn ang="0">
                    <a:pos x="12" y="2146"/>
                  </a:cxn>
                  <a:cxn ang="0">
                    <a:pos x="12" y="2146"/>
                  </a:cxn>
                </a:cxnLst>
                <a:rect l="0" t="0" r="r" b="b"/>
                <a:pathLst>
                  <a:path w="574" h="4316">
                    <a:moveTo>
                      <a:pt x="12" y="2146"/>
                    </a:moveTo>
                    <a:lnTo>
                      <a:pt x="24" y="1846"/>
                    </a:lnTo>
                    <a:lnTo>
                      <a:pt x="54" y="1559"/>
                    </a:lnTo>
                    <a:lnTo>
                      <a:pt x="96" y="1277"/>
                    </a:lnTo>
                    <a:lnTo>
                      <a:pt x="162" y="1001"/>
                    </a:lnTo>
                    <a:lnTo>
                      <a:pt x="239" y="731"/>
                    </a:lnTo>
                    <a:lnTo>
                      <a:pt x="335" y="480"/>
                    </a:lnTo>
                    <a:lnTo>
                      <a:pt x="449" y="234"/>
                    </a:lnTo>
                    <a:lnTo>
                      <a:pt x="574" y="0"/>
                    </a:lnTo>
                    <a:lnTo>
                      <a:pt x="562" y="0"/>
                    </a:lnTo>
                    <a:lnTo>
                      <a:pt x="437" y="234"/>
                    </a:lnTo>
                    <a:lnTo>
                      <a:pt x="323" y="480"/>
                    </a:lnTo>
                    <a:lnTo>
                      <a:pt x="227" y="737"/>
                    </a:lnTo>
                    <a:lnTo>
                      <a:pt x="150" y="1001"/>
                    </a:lnTo>
                    <a:lnTo>
                      <a:pt x="84" y="1277"/>
                    </a:lnTo>
                    <a:lnTo>
                      <a:pt x="42" y="1559"/>
                    </a:lnTo>
                    <a:lnTo>
                      <a:pt x="12" y="1852"/>
                    </a:lnTo>
                    <a:lnTo>
                      <a:pt x="0" y="2146"/>
                    </a:lnTo>
                    <a:lnTo>
                      <a:pt x="6" y="2434"/>
                    </a:lnTo>
                    <a:lnTo>
                      <a:pt x="30" y="2715"/>
                    </a:lnTo>
                    <a:lnTo>
                      <a:pt x="66" y="2997"/>
                    </a:lnTo>
                    <a:lnTo>
                      <a:pt x="120" y="3273"/>
                    </a:lnTo>
                    <a:lnTo>
                      <a:pt x="191" y="3549"/>
                    </a:lnTo>
                    <a:lnTo>
                      <a:pt x="275" y="3812"/>
                    </a:lnTo>
                    <a:lnTo>
                      <a:pt x="371" y="4070"/>
                    </a:lnTo>
                    <a:lnTo>
                      <a:pt x="484" y="4316"/>
                    </a:lnTo>
                    <a:lnTo>
                      <a:pt x="496" y="4316"/>
                    </a:lnTo>
                    <a:lnTo>
                      <a:pt x="383" y="4070"/>
                    </a:lnTo>
                    <a:lnTo>
                      <a:pt x="287" y="3812"/>
                    </a:lnTo>
                    <a:lnTo>
                      <a:pt x="203" y="3549"/>
                    </a:lnTo>
                    <a:lnTo>
                      <a:pt x="132" y="3273"/>
                    </a:lnTo>
                    <a:lnTo>
                      <a:pt x="78" y="2997"/>
                    </a:lnTo>
                    <a:lnTo>
                      <a:pt x="42" y="2715"/>
                    </a:lnTo>
                    <a:lnTo>
                      <a:pt x="18" y="2434"/>
                    </a:lnTo>
                    <a:lnTo>
                      <a:pt x="12" y="2146"/>
                    </a:lnTo>
                    <a:lnTo>
                      <a:pt x="12" y="214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9" name="Freeform 18"/>
              <p:cNvSpPr/>
              <p:nvPr/>
            </p:nvSpPr>
            <p:spPr bwMode="hidden">
              <a:xfrm>
                <a:off x="703" y="0"/>
                <a:ext cx="737" cy="4316"/>
              </a:xfrm>
              <a:custGeom>
                <a:cxnLst>
                  <a:cxn ang="0">
                    <a:pos x="12" y="2098"/>
                  </a:cxn>
                  <a:cxn ang="0">
                    <a:pos x="29" y="1798"/>
                  </a:cxn>
                  <a:cxn ang="0">
                    <a:pos x="71" y="1505"/>
                  </a:cxn>
                  <a:cxn ang="0">
                    <a:pos x="131" y="1223"/>
                  </a:cxn>
                  <a:cxn ang="0">
                    <a:pos x="215" y="941"/>
                  </a:cxn>
                  <a:cxn ang="0">
                    <a:pos x="316" y="689"/>
                  </a:cxn>
                  <a:cxn ang="0">
                    <a:pos x="442" y="444"/>
                  </a:cxn>
                  <a:cxn ang="0">
                    <a:pos x="580" y="216"/>
                  </a:cxn>
                  <a:cxn ang="0">
                    <a:pos x="735" y="0"/>
                  </a:cxn>
                  <a:cxn ang="0">
                    <a:pos x="723" y="0"/>
                  </a:cxn>
                  <a:cxn ang="0">
                    <a:pos x="568" y="210"/>
                  </a:cxn>
                  <a:cxn ang="0">
                    <a:pos x="430" y="438"/>
                  </a:cxn>
                  <a:cxn ang="0">
                    <a:pos x="311" y="683"/>
                  </a:cxn>
                  <a:cxn ang="0">
                    <a:pos x="209" y="941"/>
                  </a:cxn>
                  <a:cxn ang="0">
                    <a:pos x="125" y="1217"/>
                  </a:cxn>
                  <a:cxn ang="0">
                    <a:pos x="59" y="1505"/>
                  </a:cxn>
                  <a:cxn ang="0">
                    <a:pos x="18" y="1798"/>
                  </a:cxn>
                  <a:cxn ang="0">
                    <a:pos x="0" y="2098"/>
                  </a:cxn>
                  <a:cxn ang="0">
                    <a:pos x="6" y="2404"/>
                  </a:cxn>
                  <a:cxn ang="0">
                    <a:pos x="29" y="2709"/>
                  </a:cxn>
                  <a:cxn ang="0">
                    <a:pos x="77" y="3015"/>
                  </a:cxn>
                  <a:cxn ang="0">
                    <a:pos x="149" y="3315"/>
                  </a:cxn>
                  <a:cxn ang="0">
                    <a:pos x="227" y="3573"/>
                  </a:cxn>
                  <a:cxn ang="0">
                    <a:pos x="316" y="3824"/>
                  </a:cxn>
                  <a:cxn ang="0">
                    <a:pos x="424" y="4076"/>
                  </a:cxn>
                  <a:cxn ang="0">
                    <a:pos x="544" y="4316"/>
                  </a:cxn>
                  <a:cxn ang="0">
                    <a:pos x="556" y="4316"/>
                  </a:cxn>
                  <a:cxn ang="0">
                    <a:pos x="436" y="4076"/>
                  </a:cxn>
                  <a:cxn ang="0">
                    <a:pos x="328" y="3824"/>
                  </a:cxn>
                  <a:cxn ang="0">
                    <a:pos x="239" y="3573"/>
                  </a:cxn>
                  <a:cxn ang="0">
                    <a:pos x="161" y="3315"/>
                  </a:cxn>
                  <a:cxn ang="0">
                    <a:pos x="89" y="3015"/>
                  </a:cxn>
                  <a:cxn ang="0">
                    <a:pos x="41" y="2709"/>
                  </a:cxn>
                  <a:cxn ang="0">
                    <a:pos x="18" y="2404"/>
                  </a:cxn>
                  <a:cxn ang="0">
                    <a:pos x="12" y="2098"/>
                  </a:cxn>
                  <a:cxn ang="0">
                    <a:pos x="12" y="2098"/>
                  </a:cxn>
                </a:cxnLst>
                <a:rect l="0" t="0" r="r" b="b"/>
                <a:pathLst>
                  <a:path w="735" h="4316">
                    <a:moveTo>
                      <a:pt x="12" y="2098"/>
                    </a:moveTo>
                    <a:lnTo>
                      <a:pt x="29" y="1798"/>
                    </a:lnTo>
                    <a:lnTo>
                      <a:pt x="71" y="1505"/>
                    </a:lnTo>
                    <a:lnTo>
                      <a:pt x="131" y="1223"/>
                    </a:lnTo>
                    <a:lnTo>
                      <a:pt x="215" y="941"/>
                    </a:lnTo>
                    <a:lnTo>
                      <a:pt x="316" y="689"/>
                    </a:lnTo>
                    <a:lnTo>
                      <a:pt x="442" y="444"/>
                    </a:lnTo>
                    <a:lnTo>
                      <a:pt x="580" y="216"/>
                    </a:lnTo>
                    <a:lnTo>
                      <a:pt x="735" y="0"/>
                    </a:lnTo>
                    <a:lnTo>
                      <a:pt x="723" y="0"/>
                    </a:lnTo>
                    <a:lnTo>
                      <a:pt x="568" y="210"/>
                    </a:lnTo>
                    <a:lnTo>
                      <a:pt x="430" y="438"/>
                    </a:lnTo>
                    <a:lnTo>
                      <a:pt x="311" y="683"/>
                    </a:lnTo>
                    <a:lnTo>
                      <a:pt x="209" y="941"/>
                    </a:lnTo>
                    <a:lnTo>
                      <a:pt x="125" y="1217"/>
                    </a:lnTo>
                    <a:lnTo>
                      <a:pt x="59" y="1505"/>
                    </a:lnTo>
                    <a:lnTo>
                      <a:pt x="18" y="1798"/>
                    </a:lnTo>
                    <a:lnTo>
                      <a:pt x="0" y="2098"/>
                    </a:lnTo>
                    <a:lnTo>
                      <a:pt x="6" y="2404"/>
                    </a:lnTo>
                    <a:lnTo>
                      <a:pt x="29" y="2709"/>
                    </a:lnTo>
                    <a:lnTo>
                      <a:pt x="77" y="3015"/>
                    </a:lnTo>
                    <a:lnTo>
                      <a:pt x="149" y="3315"/>
                    </a:lnTo>
                    <a:lnTo>
                      <a:pt x="227" y="3573"/>
                    </a:lnTo>
                    <a:lnTo>
                      <a:pt x="316" y="3824"/>
                    </a:lnTo>
                    <a:lnTo>
                      <a:pt x="424" y="4076"/>
                    </a:lnTo>
                    <a:lnTo>
                      <a:pt x="544" y="4316"/>
                    </a:lnTo>
                    <a:lnTo>
                      <a:pt x="556" y="4316"/>
                    </a:lnTo>
                    <a:lnTo>
                      <a:pt x="436" y="4076"/>
                    </a:lnTo>
                    <a:lnTo>
                      <a:pt x="328" y="3824"/>
                    </a:lnTo>
                    <a:lnTo>
                      <a:pt x="239" y="3573"/>
                    </a:lnTo>
                    <a:lnTo>
                      <a:pt x="161" y="3315"/>
                    </a:lnTo>
                    <a:lnTo>
                      <a:pt x="89" y="3015"/>
                    </a:lnTo>
                    <a:lnTo>
                      <a:pt x="41" y="2709"/>
                    </a:lnTo>
                    <a:lnTo>
                      <a:pt x="18" y="2404"/>
                    </a:lnTo>
                    <a:lnTo>
                      <a:pt x="12" y="2098"/>
                    </a:lnTo>
                    <a:lnTo>
                      <a:pt x="12" y="209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80" name="Freeform 19"/>
              <p:cNvSpPr/>
              <p:nvPr/>
            </p:nvSpPr>
            <p:spPr bwMode="hidden">
              <a:xfrm>
                <a:off x="288" y="0"/>
                <a:ext cx="840" cy="4316"/>
              </a:xfrm>
              <a:custGeom>
                <a:cxnLst>
                  <a:cxn ang="0">
                    <a:pos x="18" y="1948"/>
                  </a:cxn>
                  <a:cxn ang="0">
                    <a:pos x="48" y="1708"/>
                  </a:cxn>
                  <a:cxn ang="0">
                    <a:pos x="96" y="1475"/>
                  </a:cxn>
                  <a:cxn ang="0">
                    <a:pos x="161" y="1235"/>
                  </a:cxn>
                  <a:cxn ang="0">
                    <a:pos x="251" y="995"/>
                  </a:cxn>
                  <a:cxn ang="0">
                    <a:pos x="365" y="755"/>
                  </a:cxn>
                  <a:cxn ang="0">
                    <a:pos x="496" y="510"/>
                  </a:cxn>
                  <a:cxn ang="0">
                    <a:pos x="658" y="258"/>
                  </a:cxn>
                  <a:cxn ang="0">
                    <a:pos x="741" y="132"/>
                  </a:cxn>
                  <a:cxn ang="0">
                    <a:pos x="837" y="0"/>
                  </a:cxn>
                  <a:cxn ang="0">
                    <a:pos x="825" y="0"/>
                  </a:cxn>
                  <a:cxn ang="0">
                    <a:pos x="729" y="132"/>
                  </a:cxn>
                  <a:cxn ang="0">
                    <a:pos x="640" y="258"/>
                  </a:cxn>
                  <a:cxn ang="0">
                    <a:pos x="562" y="384"/>
                  </a:cxn>
                  <a:cxn ang="0">
                    <a:pos x="484" y="510"/>
                  </a:cxn>
                  <a:cxn ang="0">
                    <a:pos x="353" y="755"/>
                  </a:cxn>
                  <a:cxn ang="0">
                    <a:pos x="239" y="995"/>
                  </a:cxn>
                  <a:cxn ang="0">
                    <a:pos x="150" y="1235"/>
                  </a:cxn>
                  <a:cxn ang="0">
                    <a:pos x="84" y="1469"/>
                  </a:cxn>
                  <a:cxn ang="0">
                    <a:pos x="36" y="1702"/>
                  </a:cxn>
                  <a:cxn ang="0">
                    <a:pos x="6" y="1942"/>
                  </a:cxn>
                  <a:cxn ang="0">
                    <a:pos x="0" y="2200"/>
                  </a:cxn>
                  <a:cxn ang="0">
                    <a:pos x="12" y="2470"/>
                  </a:cxn>
                  <a:cxn ang="0">
                    <a:pos x="48" y="2739"/>
                  </a:cxn>
                  <a:cxn ang="0">
                    <a:pos x="114" y="3027"/>
                  </a:cxn>
                  <a:cxn ang="0">
                    <a:pos x="150" y="3171"/>
                  </a:cxn>
                  <a:cxn ang="0">
                    <a:pos x="197" y="3321"/>
                  </a:cxn>
                  <a:cxn ang="0">
                    <a:pos x="245" y="3477"/>
                  </a:cxn>
                  <a:cxn ang="0">
                    <a:pos x="305" y="3639"/>
                  </a:cxn>
                  <a:cxn ang="0">
                    <a:pos x="365" y="3800"/>
                  </a:cxn>
                  <a:cxn ang="0">
                    <a:pos x="437" y="3968"/>
                  </a:cxn>
                  <a:cxn ang="0">
                    <a:pos x="508" y="4136"/>
                  </a:cxn>
                  <a:cxn ang="0">
                    <a:pos x="592" y="4316"/>
                  </a:cxn>
                  <a:cxn ang="0">
                    <a:pos x="604" y="4316"/>
                  </a:cxn>
                  <a:cxn ang="0">
                    <a:pos x="520" y="4136"/>
                  </a:cxn>
                  <a:cxn ang="0">
                    <a:pos x="448" y="3968"/>
                  </a:cxn>
                  <a:cxn ang="0">
                    <a:pos x="377" y="3800"/>
                  </a:cxn>
                  <a:cxn ang="0">
                    <a:pos x="317" y="3639"/>
                  </a:cxn>
                  <a:cxn ang="0">
                    <a:pos x="257" y="3477"/>
                  </a:cxn>
                  <a:cxn ang="0">
                    <a:pos x="209" y="3327"/>
                  </a:cxn>
                  <a:cxn ang="0">
                    <a:pos x="161" y="3171"/>
                  </a:cxn>
                  <a:cxn ang="0">
                    <a:pos x="126" y="3027"/>
                  </a:cxn>
                  <a:cxn ang="0">
                    <a:pos x="60" y="2739"/>
                  </a:cxn>
                  <a:cxn ang="0">
                    <a:pos x="24" y="2470"/>
                  </a:cxn>
                  <a:cxn ang="0">
                    <a:pos x="12" y="2206"/>
                  </a:cxn>
                  <a:cxn ang="0">
                    <a:pos x="18" y="1948"/>
                  </a:cxn>
                  <a:cxn ang="0">
                    <a:pos x="18" y="1948"/>
                  </a:cxn>
                </a:cxnLst>
                <a:rect l="0" t="0" r="r" b="b"/>
                <a:pathLst>
                  <a:path w="837" h="4316">
                    <a:moveTo>
                      <a:pt x="18" y="1948"/>
                    </a:moveTo>
                    <a:lnTo>
                      <a:pt x="48" y="1708"/>
                    </a:lnTo>
                    <a:lnTo>
                      <a:pt x="96" y="1475"/>
                    </a:lnTo>
                    <a:lnTo>
                      <a:pt x="161" y="1235"/>
                    </a:lnTo>
                    <a:lnTo>
                      <a:pt x="251" y="995"/>
                    </a:lnTo>
                    <a:lnTo>
                      <a:pt x="365" y="755"/>
                    </a:lnTo>
                    <a:lnTo>
                      <a:pt x="496" y="510"/>
                    </a:lnTo>
                    <a:lnTo>
                      <a:pt x="658" y="258"/>
                    </a:lnTo>
                    <a:lnTo>
                      <a:pt x="741" y="132"/>
                    </a:lnTo>
                    <a:lnTo>
                      <a:pt x="837" y="0"/>
                    </a:lnTo>
                    <a:lnTo>
                      <a:pt x="825" y="0"/>
                    </a:lnTo>
                    <a:lnTo>
                      <a:pt x="729" y="132"/>
                    </a:lnTo>
                    <a:lnTo>
                      <a:pt x="640" y="258"/>
                    </a:lnTo>
                    <a:lnTo>
                      <a:pt x="562" y="384"/>
                    </a:lnTo>
                    <a:lnTo>
                      <a:pt x="484" y="510"/>
                    </a:lnTo>
                    <a:lnTo>
                      <a:pt x="353" y="755"/>
                    </a:lnTo>
                    <a:lnTo>
                      <a:pt x="239" y="995"/>
                    </a:lnTo>
                    <a:lnTo>
                      <a:pt x="150" y="1235"/>
                    </a:lnTo>
                    <a:lnTo>
                      <a:pt x="84" y="1469"/>
                    </a:lnTo>
                    <a:lnTo>
                      <a:pt x="36" y="1702"/>
                    </a:lnTo>
                    <a:lnTo>
                      <a:pt x="6" y="1942"/>
                    </a:lnTo>
                    <a:lnTo>
                      <a:pt x="0" y="2200"/>
                    </a:lnTo>
                    <a:lnTo>
                      <a:pt x="12" y="2470"/>
                    </a:lnTo>
                    <a:lnTo>
                      <a:pt x="48" y="2739"/>
                    </a:lnTo>
                    <a:lnTo>
                      <a:pt x="114" y="3027"/>
                    </a:lnTo>
                    <a:lnTo>
                      <a:pt x="150" y="3171"/>
                    </a:lnTo>
                    <a:lnTo>
                      <a:pt x="197" y="3321"/>
                    </a:lnTo>
                    <a:lnTo>
                      <a:pt x="245" y="3477"/>
                    </a:lnTo>
                    <a:lnTo>
                      <a:pt x="305" y="3639"/>
                    </a:lnTo>
                    <a:lnTo>
                      <a:pt x="365" y="3800"/>
                    </a:lnTo>
                    <a:lnTo>
                      <a:pt x="437" y="3968"/>
                    </a:lnTo>
                    <a:lnTo>
                      <a:pt x="508" y="4136"/>
                    </a:lnTo>
                    <a:lnTo>
                      <a:pt x="592" y="4316"/>
                    </a:lnTo>
                    <a:lnTo>
                      <a:pt x="604" y="4316"/>
                    </a:lnTo>
                    <a:lnTo>
                      <a:pt x="520" y="4136"/>
                    </a:lnTo>
                    <a:lnTo>
                      <a:pt x="448" y="3968"/>
                    </a:lnTo>
                    <a:lnTo>
                      <a:pt x="377" y="3800"/>
                    </a:lnTo>
                    <a:lnTo>
                      <a:pt x="317" y="3639"/>
                    </a:lnTo>
                    <a:lnTo>
                      <a:pt x="257" y="3477"/>
                    </a:lnTo>
                    <a:lnTo>
                      <a:pt x="209" y="3327"/>
                    </a:lnTo>
                    <a:lnTo>
                      <a:pt x="161" y="3171"/>
                    </a:lnTo>
                    <a:lnTo>
                      <a:pt x="126" y="3027"/>
                    </a:lnTo>
                    <a:lnTo>
                      <a:pt x="60" y="2739"/>
                    </a:lnTo>
                    <a:lnTo>
                      <a:pt x="24" y="2470"/>
                    </a:lnTo>
                    <a:lnTo>
                      <a:pt x="12" y="2206"/>
                    </a:lnTo>
                    <a:lnTo>
                      <a:pt x="18" y="1948"/>
                    </a:lnTo>
                    <a:lnTo>
                      <a:pt x="18" y="194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9" name="Freeform 20"/>
            <p:cNvSpPr/>
            <p:nvPr/>
          </p:nvSpPr>
          <p:spPr bwMode="hidden">
            <a:xfrm>
              <a:off x="6" y="2901"/>
              <a:ext cx="606" cy="1415"/>
            </a:xfrm>
            <a:custGeom>
              <a:cxnLst>
                <a:cxn ang="0">
                  <a:pos x="0" y="54"/>
                </a:cxn>
                <a:cxn ang="0">
                  <a:pos x="42" y="228"/>
                </a:cxn>
                <a:cxn ang="0">
                  <a:pos x="96" y="402"/>
                </a:cxn>
                <a:cxn ang="0">
                  <a:pos x="161" y="576"/>
                </a:cxn>
                <a:cxn ang="0">
                  <a:pos x="227" y="744"/>
                </a:cxn>
                <a:cxn ang="0">
                  <a:pos x="305" y="917"/>
                </a:cxn>
                <a:cxn ang="0">
                  <a:pos x="389" y="1085"/>
                </a:cxn>
                <a:cxn ang="0">
                  <a:pos x="484" y="1253"/>
                </a:cxn>
                <a:cxn ang="0">
                  <a:pos x="586" y="1415"/>
                </a:cxn>
                <a:cxn ang="0">
                  <a:pos x="604" y="1415"/>
                </a:cxn>
                <a:cxn ang="0">
                  <a:pos x="496" y="1247"/>
                </a:cxn>
                <a:cxn ang="0">
                  <a:pos x="401" y="1073"/>
                </a:cxn>
                <a:cxn ang="0">
                  <a:pos x="311" y="899"/>
                </a:cxn>
                <a:cxn ang="0">
                  <a:pos x="233" y="720"/>
                </a:cxn>
                <a:cxn ang="0">
                  <a:pos x="161" y="546"/>
                </a:cxn>
                <a:cxn ang="0">
                  <a:pos x="102" y="366"/>
                </a:cxn>
                <a:cxn ang="0">
                  <a:pos x="48" y="180"/>
                </a:cxn>
                <a:cxn ang="0">
                  <a:pos x="0" y="0"/>
                </a:cxn>
                <a:cxn ang="0">
                  <a:pos x="0" y="54"/>
                </a:cxn>
                <a:cxn ang="0">
                  <a:pos x="0" y="54"/>
                </a:cxn>
              </a:cxnLst>
              <a:rect l="0" t="0" r="r" b="b"/>
              <a:pathLst>
                <a:path w="604" h="1415">
                  <a:moveTo>
                    <a:pt x="0" y="54"/>
                  </a:moveTo>
                  <a:lnTo>
                    <a:pt x="42" y="228"/>
                  </a:lnTo>
                  <a:lnTo>
                    <a:pt x="96" y="402"/>
                  </a:lnTo>
                  <a:lnTo>
                    <a:pt x="161" y="576"/>
                  </a:lnTo>
                  <a:lnTo>
                    <a:pt x="227" y="744"/>
                  </a:lnTo>
                  <a:lnTo>
                    <a:pt x="305" y="917"/>
                  </a:lnTo>
                  <a:lnTo>
                    <a:pt x="389" y="1085"/>
                  </a:lnTo>
                  <a:lnTo>
                    <a:pt x="484" y="1253"/>
                  </a:lnTo>
                  <a:lnTo>
                    <a:pt x="586" y="1415"/>
                  </a:lnTo>
                  <a:lnTo>
                    <a:pt x="604" y="1415"/>
                  </a:lnTo>
                  <a:lnTo>
                    <a:pt x="496" y="1247"/>
                  </a:lnTo>
                  <a:lnTo>
                    <a:pt x="401" y="1073"/>
                  </a:lnTo>
                  <a:lnTo>
                    <a:pt x="311" y="899"/>
                  </a:lnTo>
                  <a:lnTo>
                    <a:pt x="233" y="720"/>
                  </a:lnTo>
                  <a:lnTo>
                    <a:pt x="161" y="546"/>
                  </a:lnTo>
                  <a:lnTo>
                    <a:pt x="102" y="366"/>
                  </a:lnTo>
                  <a:lnTo>
                    <a:pt x="48" y="180"/>
                  </a:lnTo>
                  <a:lnTo>
                    <a:pt x="0" y="0"/>
                  </a:lnTo>
                  <a:lnTo>
                    <a:pt x="0" y="54"/>
                  </a:lnTo>
                  <a:lnTo>
                    <a:pt x="0" y="54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0" name="Freeform 21"/>
            <p:cNvSpPr/>
            <p:nvPr/>
          </p:nvSpPr>
          <p:spPr bwMode="hidden">
            <a:xfrm>
              <a:off x="6" y="3890"/>
              <a:ext cx="228" cy="426"/>
            </a:xfrm>
            <a:custGeom>
              <a:cxnLst>
                <a:cxn ang="0">
                  <a:pos x="0" y="30"/>
                </a:cxn>
                <a:cxn ang="0">
                  <a:pos x="108" y="240"/>
                </a:cxn>
                <a:cxn ang="0">
                  <a:pos x="215" y="426"/>
                </a:cxn>
                <a:cxn ang="0">
                  <a:pos x="227" y="426"/>
                </a:cxn>
                <a:cxn ang="0">
                  <a:pos x="167" y="330"/>
                </a:cxn>
                <a:cxn ang="0">
                  <a:pos x="114" y="222"/>
                </a:cxn>
                <a:cxn ang="0">
                  <a:pos x="0" y="0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226" h="426">
                  <a:moveTo>
                    <a:pt x="0" y="30"/>
                  </a:moveTo>
                  <a:lnTo>
                    <a:pt x="108" y="240"/>
                  </a:lnTo>
                  <a:lnTo>
                    <a:pt x="215" y="426"/>
                  </a:lnTo>
                  <a:lnTo>
                    <a:pt x="227" y="426"/>
                  </a:lnTo>
                  <a:lnTo>
                    <a:pt x="167" y="330"/>
                  </a:lnTo>
                  <a:lnTo>
                    <a:pt x="114" y="222"/>
                  </a:lnTo>
                  <a:lnTo>
                    <a:pt x="0" y="0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1" name="Freeform 22"/>
            <p:cNvSpPr/>
            <p:nvPr/>
          </p:nvSpPr>
          <p:spPr bwMode="hidden">
            <a:xfrm>
              <a:off x="4776" y="0"/>
              <a:ext cx="984" cy="1786"/>
            </a:xfrm>
            <a:custGeom>
              <a:cxnLst>
                <a:cxn ang="0">
                  <a:pos x="981" y="1786"/>
                </a:cxn>
                <a:cxn ang="0">
                  <a:pos x="981" y="1720"/>
                </a:cxn>
                <a:cxn ang="0">
                  <a:pos x="969" y="1666"/>
                </a:cxn>
                <a:cxn ang="0">
                  <a:pos x="957" y="1613"/>
                </a:cxn>
                <a:cxn ang="0">
                  <a:pos x="921" y="1487"/>
                </a:cxn>
                <a:cxn ang="0">
                  <a:pos x="885" y="1361"/>
                </a:cxn>
                <a:cxn ang="0">
                  <a:pos x="796" y="1121"/>
                </a:cxn>
                <a:cxn ang="0">
                  <a:pos x="682" y="899"/>
                </a:cxn>
                <a:cxn ang="0">
                  <a:pos x="562" y="689"/>
                </a:cxn>
                <a:cxn ang="0">
                  <a:pos x="431" y="498"/>
                </a:cxn>
                <a:cxn ang="0">
                  <a:pos x="293" y="318"/>
                </a:cxn>
                <a:cxn ang="0">
                  <a:pos x="150" y="15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138" y="150"/>
                </a:cxn>
                <a:cxn ang="0">
                  <a:pos x="275" y="318"/>
                </a:cxn>
                <a:cxn ang="0">
                  <a:pos x="413" y="498"/>
                </a:cxn>
                <a:cxn ang="0">
                  <a:pos x="545" y="689"/>
                </a:cxn>
                <a:cxn ang="0">
                  <a:pos x="670" y="899"/>
                </a:cxn>
                <a:cxn ang="0">
                  <a:pos x="778" y="1121"/>
                </a:cxn>
                <a:cxn ang="0">
                  <a:pos x="873" y="1361"/>
                </a:cxn>
                <a:cxn ang="0">
                  <a:pos x="909" y="1487"/>
                </a:cxn>
                <a:cxn ang="0">
                  <a:pos x="945" y="1619"/>
                </a:cxn>
                <a:cxn ang="0">
                  <a:pos x="963" y="1702"/>
                </a:cxn>
                <a:cxn ang="0">
                  <a:pos x="981" y="1786"/>
                </a:cxn>
                <a:cxn ang="0">
                  <a:pos x="981" y="1786"/>
                </a:cxn>
              </a:cxnLst>
              <a:rect l="0" t="0" r="r" b="b"/>
              <a:pathLst>
                <a:path w="981" h="1786">
                  <a:moveTo>
                    <a:pt x="981" y="1786"/>
                  </a:moveTo>
                  <a:lnTo>
                    <a:pt x="981" y="1720"/>
                  </a:lnTo>
                  <a:lnTo>
                    <a:pt x="969" y="1666"/>
                  </a:lnTo>
                  <a:lnTo>
                    <a:pt x="957" y="1613"/>
                  </a:lnTo>
                  <a:lnTo>
                    <a:pt x="921" y="1487"/>
                  </a:lnTo>
                  <a:lnTo>
                    <a:pt x="885" y="1361"/>
                  </a:lnTo>
                  <a:lnTo>
                    <a:pt x="796" y="1121"/>
                  </a:lnTo>
                  <a:lnTo>
                    <a:pt x="682" y="899"/>
                  </a:lnTo>
                  <a:lnTo>
                    <a:pt x="562" y="689"/>
                  </a:lnTo>
                  <a:lnTo>
                    <a:pt x="431" y="498"/>
                  </a:lnTo>
                  <a:lnTo>
                    <a:pt x="293" y="318"/>
                  </a:lnTo>
                  <a:lnTo>
                    <a:pt x="150" y="150"/>
                  </a:lnTo>
                  <a:lnTo>
                    <a:pt x="12" y="0"/>
                  </a:lnTo>
                  <a:lnTo>
                    <a:pt x="0" y="0"/>
                  </a:lnTo>
                  <a:lnTo>
                    <a:pt x="138" y="150"/>
                  </a:lnTo>
                  <a:lnTo>
                    <a:pt x="275" y="318"/>
                  </a:lnTo>
                  <a:lnTo>
                    <a:pt x="413" y="498"/>
                  </a:lnTo>
                  <a:lnTo>
                    <a:pt x="545" y="689"/>
                  </a:lnTo>
                  <a:lnTo>
                    <a:pt x="670" y="899"/>
                  </a:lnTo>
                  <a:lnTo>
                    <a:pt x="778" y="1121"/>
                  </a:lnTo>
                  <a:lnTo>
                    <a:pt x="873" y="1361"/>
                  </a:lnTo>
                  <a:lnTo>
                    <a:pt x="909" y="1487"/>
                  </a:lnTo>
                  <a:lnTo>
                    <a:pt x="945" y="1619"/>
                  </a:lnTo>
                  <a:lnTo>
                    <a:pt x="963" y="1702"/>
                  </a:lnTo>
                  <a:lnTo>
                    <a:pt x="981" y="1786"/>
                  </a:lnTo>
                  <a:lnTo>
                    <a:pt x="981" y="1786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1">
                    <a:gamma/>
                    <a:shade val="94118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2" name="Freeform 23"/>
            <p:cNvSpPr/>
            <p:nvPr/>
          </p:nvSpPr>
          <p:spPr bwMode="hidden">
            <a:xfrm>
              <a:off x="5041" y="0"/>
              <a:ext cx="719" cy="845"/>
            </a:xfrm>
            <a:custGeom>
              <a:gdLst>
                <a:gd name="T0" fmla="*/ 733 w 717"/>
                <a:gd name="T1" fmla="*/ 845 h 845"/>
                <a:gd name="T2" fmla="*/ 733 w 717"/>
                <a:gd name="T3" fmla="*/ 821 h 845"/>
                <a:gd name="T4" fmla="*/ 590 w 717"/>
                <a:gd name="T5" fmla="*/ 605 h 845"/>
                <a:gd name="T6" fmla="*/ 414 w 717"/>
                <a:gd name="T7" fmla="*/ 396 h 845"/>
                <a:gd name="T8" fmla="*/ 229 w 717"/>
                <a:gd name="T9" fmla="*/ 192 h 845"/>
                <a:gd name="T10" fmla="*/ 17 w 717"/>
                <a:gd name="T11" fmla="*/ 0 h 845"/>
                <a:gd name="T12" fmla="*/ 0 w 717"/>
                <a:gd name="T13" fmla="*/ 0 h 845"/>
                <a:gd name="T14" fmla="*/ 217 w 717"/>
                <a:gd name="T15" fmla="*/ 198 h 845"/>
                <a:gd name="T16" fmla="*/ 408 w 717"/>
                <a:gd name="T17" fmla="*/ 408 h 845"/>
                <a:gd name="T18" fmla="*/ 584 w 717"/>
                <a:gd name="T19" fmla="*/ 623 h 845"/>
                <a:gd name="T20" fmla="*/ 733 w 717"/>
                <a:gd name="T21" fmla="*/ 845 h 845"/>
                <a:gd name="T22" fmla="*/ 733 w 717"/>
                <a:gd name="T23" fmla="*/ 845 h 84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717" h="845">
                  <a:moveTo>
                    <a:pt x="717" y="845"/>
                  </a:moveTo>
                  <a:lnTo>
                    <a:pt x="717" y="821"/>
                  </a:lnTo>
                  <a:lnTo>
                    <a:pt x="574" y="605"/>
                  </a:lnTo>
                  <a:lnTo>
                    <a:pt x="406" y="396"/>
                  </a:lnTo>
                  <a:lnTo>
                    <a:pt x="221" y="192"/>
                  </a:lnTo>
                  <a:lnTo>
                    <a:pt x="17" y="0"/>
                  </a:lnTo>
                  <a:lnTo>
                    <a:pt x="0" y="0"/>
                  </a:lnTo>
                  <a:lnTo>
                    <a:pt x="209" y="198"/>
                  </a:lnTo>
                  <a:lnTo>
                    <a:pt x="400" y="408"/>
                  </a:lnTo>
                  <a:lnTo>
                    <a:pt x="568" y="623"/>
                  </a:lnTo>
                  <a:lnTo>
                    <a:pt x="717" y="84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53" name="Freeform 24"/>
            <p:cNvSpPr/>
            <p:nvPr/>
          </p:nvSpPr>
          <p:spPr bwMode="hidden">
            <a:xfrm>
              <a:off x="5352" y="0"/>
              <a:ext cx="408" cy="414"/>
            </a:xfrm>
            <a:custGeom>
              <a:gdLst>
                <a:gd name="T0" fmla="*/ 415 w 407"/>
                <a:gd name="T1" fmla="*/ 414 h 414"/>
                <a:gd name="T2" fmla="*/ 415 w 407"/>
                <a:gd name="T3" fmla="*/ 396 h 414"/>
                <a:gd name="T4" fmla="*/ 230 w 407"/>
                <a:gd name="T5" fmla="*/ 192 h 414"/>
                <a:gd name="T6" fmla="*/ 12 w 407"/>
                <a:gd name="T7" fmla="*/ 0 h 414"/>
                <a:gd name="T8" fmla="*/ 0 w 407"/>
                <a:gd name="T9" fmla="*/ 0 h 414"/>
                <a:gd name="T10" fmla="*/ 108 w 407"/>
                <a:gd name="T11" fmla="*/ 102 h 414"/>
                <a:gd name="T12" fmla="*/ 224 w 407"/>
                <a:gd name="T13" fmla="*/ 204 h 414"/>
                <a:gd name="T14" fmla="*/ 415 w 407"/>
                <a:gd name="T15" fmla="*/ 414 h 414"/>
                <a:gd name="T16" fmla="*/ 415 w 407"/>
                <a:gd name="T17" fmla="*/ 414 h 4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07" h="413">
                  <a:moveTo>
                    <a:pt x="407" y="414"/>
                  </a:moveTo>
                  <a:lnTo>
                    <a:pt x="407" y="396"/>
                  </a:lnTo>
                  <a:lnTo>
                    <a:pt x="222" y="192"/>
                  </a:lnTo>
                  <a:lnTo>
                    <a:pt x="12" y="0"/>
                  </a:lnTo>
                  <a:lnTo>
                    <a:pt x="0" y="0"/>
                  </a:lnTo>
                  <a:lnTo>
                    <a:pt x="108" y="102"/>
                  </a:lnTo>
                  <a:lnTo>
                    <a:pt x="216" y="204"/>
                  </a:lnTo>
                  <a:lnTo>
                    <a:pt x="407" y="41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54" name="Freeform 25"/>
            <p:cNvSpPr/>
            <p:nvPr/>
          </p:nvSpPr>
          <p:spPr bwMode="hidden">
            <a:xfrm>
              <a:off x="6" y="0"/>
              <a:ext cx="858" cy="1409"/>
            </a:xfrm>
            <a:custGeom>
              <a:cxnLst>
                <a:cxn ang="0">
                  <a:pos x="0" y="1361"/>
                </a:cxn>
                <a:cxn ang="0">
                  <a:pos x="0" y="1409"/>
                </a:cxn>
                <a:cxn ang="0">
                  <a:pos x="54" y="1211"/>
                </a:cxn>
                <a:cxn ang="0">
                  <a:pos x="126" y="1013"/>
                </a:cxn>
                <a:cxn ang="0">
                  <a:pos x="215" y="827"/>
                </a:cxn>
                <a:cxn ang="0">
                  <a:pos x="311" y="647"/>
                </a:cxn>
                <a:cxn ang="0">
                  <a:pos x="431" y="474"/>
                </a:cxn>
                <a:cxn ang="0">
                  <a:pos x="556" y="312"/>
                </a:cxn>
                <a:cxn ang="0">
                  <a:pos x="700" y="150"/>
                </a:cxn>
                <a:cxn ang="0">
                  <a:pos x="855" y="0"/>
                </a:cxn>
                <a:cxn ang="0">
                  <a:pos x="837" y="0"/>
                </a:cxn>
                <a:cxn ang="0">
                  <a:pos x="688" y="144"/>
                </a:cxn>
                <a:cxn ang="0">
                  <a:pos x="550" y="300"/>
                </a:cxn>
                <a:cxn ang="0">
                  <a:pos x="425" y="462"/>
                </a:cxn>
                <a:cxn ang="0">
                  <a:pos x="311" y="629"/>
                </a:cxn>
                <a:cxn ang="0">
                  <a:pos x="215" y="803"/>
                </a:cxn>
                <a:cxn ang="0">
                  <a:pos x="132" y="983"/>
                </a:cxn>
                <a:cxn ang="0">
                  <a:pos x="60" y="1169"/>
                </a:cxn>
                <a:cxn ang="0">
                  <a:pos x="0" y="1361"/>
                </a:cxn>
                <a:cxn ang="0">
                  <a:pos x="0" y="1361"/>
                </a:cxn>
              </a:cxnLst>
              <a:rect l="0" t="0" r="r" b="b"/>
              <a:pathLst>
                <a:path w="855" h="1409">
                  <a:moveTo>
                    <a:pt x="0" y="1361"/>
                  </a:moveTo>
                  <a:lnTo>
                    <a:pt x="0" y="1409"/>
                  </a:lnTo>
                  <a:lnTo>
                    <a:pt x="54" y="1211"/>
                  </a:lnTo>
                  <a:lnTo>
                    <a:pt x="126" y="1013"/>
                  </a:lnTo>
                  <a:lnTo>
                    <a:pt x="215" y="827"/>
                  </a:lnTo>
                  <a:lnTo>
                    <a:pt x="311" y="647"/>
                  </a:lnTo>
                  <a:lnTo>
                    <a:pt x="431" y="474"/>
                  </a:lnTo>
                  <a:lnTo>
                    <a:pt x="556" y="312"/>
                  </a:lnTo>
                  <a:lnTo>
                    <a:pt x="700" y="150"/>
                  </a:lnTo>
                  <a:lnTo>
                    <a:pt x="855" y="0"/>
                  </a:lnTo>
                  <a:lnTo>
                    <a:pt x="837" y="0"/>
                  </a:lnTo>
                  <a:lnTo>
                    <a:pt x="688" y="144"/>
                  </a:lnTo>
                  <a:lnTo>
                    <a:pt x="550" y="300"/>
                  </a:lnTo>
                  <a:lnTo>
                    <a:pt x="425" y="462"/>
                  </a:lnTo>
                  <a:lnTo>
                    <a:pt x="311" y="629"/>
                  </a:lnTo>
                  <a:lnTo>
                    <a:pt x="215" y="803"/>
                  </a:lnTo>
                  <a:lnTo>
                    <a:pt x="132" y="983"/>
                  </a:lnTo>
                  <a:lnTo>
                    <a:pt x="60" y="1169"/>
                  </a:lnTo>
                  <a:lnTo>
                    <a:pt x="0" y="1361"/>
                  </a:lnTo>
                  <a:lnTo>
                    <a:pt x="0" y="1361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1">
                    <a:gamma/>
                    <a:shade val="94118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5" name="Freeform 26"/>
            <p:cNvSpPr/>
            <p:nvPr/>
          </p:nvSpPr>
          <p:spPr bwMode="hidden">
            <a:xfrm>
              <a:off x="6" y="0"/>
              <a:ext cx="588" cy="599"/>
            </a:xfrm>
            <a:custGeom>
              <a:gdLst>
                <a:gd name="T0" fmla="*/ 602 w 586"/>
                <a:gd name="T1" fmla="*/ 0 h 599"/>
                <a:gd name="T2" fmla="*/ 584 w 586"/>
                <a:gd name="T3" fmla="*/ 0 h 599"/>
                <a:gd name="T4" fmla="*/ 415 w 586"/>
                <a:gd name="T5" fmla="*/ 132 h 599"/>
                <a:gd name="T6" fmla="*/ 265 w 586"/>
                <a:gd name="T7" fmla="*/ 270 h 599"/>
                <a:gd name="T8" fmla="*/ 120 w 586"/>
                <a:gd name="T9" fmla="*/ 420 h 599"/>
                <a:gd name="T10" fmla="*/ 0 w 586"/>
                <a:gd name="T11" fmla="*/ 575 h 599"/>
                <a:gd name="T12" fmla="*/ 0 w 586"/>
                <a:gd name="T13" fmla="*/ 599 h 599"/>
                <a:gd name="T14" fmla="*/ 120 w 586"/>
                <a:gd name="T15" fmla="*/ 432 h 599"/>
                <a:gd name="T16" fmla="*/ 265 w 586"/>
                <a:gd name="T17" fmla="*/ 282 h 599"/>
                <a:gd name="T18" fmla="*/ 421 w 586"/>
                <a:gd name="T19" fmla="*/ 138 h 599"/>
                <a:gd name="T20" fmla="*/ 602 w 586"/>
                <a:gd name="T21" fmla="*/ 0 h 599"/>
                <a:gd name="T22" fmla="*/ 602 w 586"/>
                <a:gd name="T23" fmla="*/ 0 h 59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586" h="599">
                  <a:moveTo>
                    <a:pt x="586" y="0"/>
                  </a:moveTo>
                  <a:lnTo>
                    <a:pt x="568" y="0"/>
                  </a:lnTo>
                  <a:lnTo>
                    <a:pt x="407" y="132"/>
                  </a:lnTo>
                  <a:lnTo>
                    <a:pt x="257" y="270"/>
                  </a:lnTo>
                  <a:lnTo>
                    <a:pt x="120" y="420"/>
                  </a:lnTo>
                  <a:lnTo>
                    <a:pt x="0" y="575"/>
                  </a:lnTo>
                  <a:lnTo>
                    <a:pt x="0" y="599"/>
                  </a:lnTo>
                  <a:lnTo>
                    <a:pt x="120" y="432"/>
                  </a:lnTo>
                  <a:lnTo>
                    <a:pt x="257" y="282"/>
                  </a:lnTo>
                  <a:lnTo>
                    <a:pt x="413" y="138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56" name="Freeform 27"/>
            <p:cNvSpPr/>
            <p:nvPr/>
          </p:nvSpPr>
          <p:spPr bwMode="hidden">
            <a:xfrm>
              <a:off x="6" y="0"/>
              <a:ext cx="270" cy="252"/>
            </a:xfrm>
            <a:custGeom>
              <a:gdLst>
                <a:gd name="T0" fmla="*/ 277 w 269"/>
                <a:gd name="T1" fmla="*/ 0 h 252"/>
                <a:gd name="T2" fmla="*/ 259 w 269"/>
                <a:gd name="T3" fmla="*/ 0 h 252"/>
                <a:gd name="T4" fmla="*/ 120 w 269"/>
                <a:gd name="T5" fmla="*/ 114 h 252"/>
                <a:gd name="T6" fmla="*/ 60 w 269"/>
                <a:gd name="T7" fmla="*/ 174 h 252"/>
                <a:gd name="T8" fmla="*/ 0 w 269"/>
                <a:gd name="T9" fmla="*/ 234 h 252"/>
                <a:gd name="T10" fmla="*/ 0 w 269"/>
                <a:gd name="T11" fmla="*/ 252 h 252"/>
                <a:gd name="T12" fmla="*/ 126 w 269"/>
                <a:gd name="T13" fmla="*/ 120 h 252"/>
                <a:gd name="T14" fmla="*/ 277 w 269"/>
                <a:gd name="T15" fmla="*/ 0 h 252"/>
                <a:gd name="T16" fmla="*/ 277 w 269"/>
                <a:gd name="T17" fmla="*/ 0 h 25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69" h="251">
                  <a:moveTo>
                    <a:pt x="269" y="0"/>
                  </a:moveTo>
                  <a:lnTo>
                    <a:pt x="251" y="0"/>
                  </a:lnTo>
                  <a:lnTo>
                    <a:pt x="120" y="114"/>
                  </a:lnTo>
                  <a:lnTo>
                    <a:pt x="60" y="174"/>
                  </a:lnTo>
                  <a:lnTo>
                    <a:pt x="0" y="234"/>
                  </a:lnTo>
                  <a:lnTo>
                    <a:pt x="0" y="252"/>
                  </a:lnTo>
                  <a:lnTo>
                    <a:pt x="126" y="12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57" name="Line 28"/>
            <p:cNvSpPr>
              <a:spLocks noChangeShapeType="1"/>
            </p:cNvSpPr>
            <p:nvPr/>
          </p:nvSpPr>
          <p:spPr bwMode="hidden">
            <a:xfrm>
              <a:off x="1" y="2749"/>
              <a:ext cx="5758" cy="0"/>
            </a:xfrm>
            <a:prstGeom prst="line">
              <a:avLst/>
            </a:prstGeom>
            <a:noFill/>
            <a:ln w="15875">
              <a:solidFill>
                <a:schemeClr val="bg1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58" name="Line 29"/>
            <p:cNvSpPr>
              <a:spLocks noChangeShapeType="1"/>
            </p:cNvSpPr>
            <p:nvPr/>
          </p:nvSpPr>
          <p:spPr bwMode="hidden">
            <a:xfrm>
              <a:off x="1" y="2356"/>
              <a:ext cx="5758" cy="0"/>
            </a:xfrm>
            <a:prstGeom prst="line">
              <a:avLst/>
            </a:prstGeom>
            <a:noFill/>
            <a:ln w="15875">
              <a:solidFill>
                <a:schemeClr val="bg1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59" name="Line 30"/>
            <p:cNvSpPr>
              <a:spLocks noChangeShapeType="1"/>
            </p:cNvSpPr>
            <p:nvPr/>
          </p:nvSpPr>
          <p:spPr bwMode="hidden">
            <a:xfrm>
              <a:off x="1" y="3142"/>
              <a:ext cx="5758" cy="0"/>
            </a:xfrm>
            <a:prstGeom prst="line">
              <a:avLst/>
            </a:prstGeom>
            <a:noFill/>
            <a:ln w="15875">
              <a:solidFill>
                <a:schemeClr val="bg2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grpSp>
          <p:nvGrpSpPr>
            <p:cNvPr id="2071" name="Group 31"/>
            <p:cNvGrpSpPr/>
            <p:nvPr/>
          </p:nvGrpSpPr>
          <p:grpSpPr>
            <a:xfrm>
              <a:off x="1" y="392"/>
              <a:ext cx="5758" cy="1571"/>
              <a:chOff x="1" y="392"/>
              <a:chExt cx="5758" cy="1571"/>
            </a:xfrm>
          </p:grpSpPr>
          <p:sp>
            <p:nvSpPr>
              <p:cNvPr id="63" name="Line 32"/>
              <p:cNvSpPr>
                <a:spLocks noChangeShapeType="1"/>
              </p:cNvSpPr>
              <p:nvPr/>
            </p:nvSpPr>
            <p:spPr bwMode="hidden">
              <a:xfrm>
                <a:off x="1" y="784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4" name="Line 33"/>
              <p:cNvSpPr>
                <a:spLocks noChangeShapeType="1"/>
              </p:cNvSpPr>
              <p:nvPr/>
            </p:nvSpPr>
            <p:spPr bwMode="hidden">
              <a:xfrm>
                <a:off x="1" y="1963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5" name="Line 34"/>
              <p:cNvSpPr>
                <a:spLocks noChangeShapeType="1"/>
              </p:cNvSpPr>
              <p:nvPr/>
            </p:nvSpPr>
            <p:spPr bwMode="hidden">
              <a:xfrm>
                <a:off x="1" y="1570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6" name="Line 35"/>
              <p:cNvSpPr>
                <a:spLocks noChangeShapeType="1"/>
              </p:cNvSpPr>
              <p:nvPr/>
            </p:nvSpPr>
            <p:spPr bwMode="hidden">
              <a:xfrm>
                <a:off x="1" y="1177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7" name="Line 36"/>
              <p:cNvSpPr>
                <a:spLocks noChangeShapeType="1"/>
              </p:cNvSpPr>
              <p:nvPr/>
            </p:nvSpPr>
            <p:spPr bwMode="hidden">
              <a:xfrm>
                <a:off x="1" y="392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61" name="Line 37"/>
            <p:cNvSpPr>
              <a:spLocks noChangeShapeType="1"/>
            </p:cNvSpPr>
            <p:nvPr/>
          </p:nvSpPr>
          <p:spPr bwMode="hidden">
            <a:xfrm>
              <a:off x="1" y="3928"/>
              <a:ext cx="5758" cy="0"/>
            </a:xfrm>
            <a:prstGeom prst="line">
              <a:avLst/>
            </a:prstGeom>
            <a:noFill/>
            <a:ln w="15875">
              <a:solidFill>
                <a:schemeClr val="bg2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62" name="Line 38"/>
            <p:cNvSpPr>
              <a:spLocks noChangeShapeType="1"/>
            </p:cNvSpPr>
            <p:nvPr/>
          </p:nvSpPr>
          <p:spPr bwMode="hidden">
            <a:xfrm>
              <a:off x="1" y="3535"/>
              <a:ext cx="5758" cy="0"/>
            </a:xfrm>
            <a:prstGeom prst="line">
              <a:avLst/>
            </a:prstGeom>
            <a:noFill/>
            <a:ln w="15875">
              <a:solidFill>
                <a:schemeClr val="bg2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</p:grpSp>
      <p:sp>
        <p:nvSpPr>
          <p:cNvPr id="70695" name="Rectangle 39"/>
          <p:cNvSpPr>
            <a:spLocks noGrp="1" noChangeArrowheads="1"/>
          </p:cNvSpPr>
          <p:nvPr>
            <p:ph type="ctrTitle" sz="quarter"/>
          </p:nvPr>
        </p:nvSpPr>
        <p:spPr>
          <a:xfrm>
            <a:off x="914400" y="1692275"/>
            <a:ext cx="10363200" cy="17367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0696" name="Rectangle 40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81" name="Rectangle 41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609600" y="6243638"/>
            <a:ext cx="2844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82" name="Rectangle 4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83" name="Rectangle 4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3638"/>
            <a:ext cx="2844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6584717"/>
      </p:ext>
    </p:extLst>
  </p:cSld>
  <p:clrMapOvr>
    <a:masterClrMapping/>
  </p:clrMapOvr>
  <p:transition>
    <p:randomBar dir="vert"/>
  </p:transition>
  <p:timing/>
</p:sldLayout>
</file>

<file path=ppt/slideLayouts/slideLayout4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50997412"/>
      </p:ext>
    </p:extLst>
  </p:cSld>
  <p:clrMapOvr>
    <a:masterClrMapping/>
  </p:clrMapOvr>
  <p:transition>
    <p:randomBar dir="vert"/>
  </p:transition>
  <p:timing/>
</p:sldLayout>
</file>

<file path=ppt/slideLayouts/slideLayout4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247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247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5759626"/>
      </p:ext>
    </p:extLst>
  </p:cSld>
  <p:clrMapOvr>
    <a:masterClrMapping/>
  </p:clrMapOvr>
  <p:transition>
    <p:randomBar dir="vert"/>
  </p:transition>
  <p:timing/>
</p:sldLayout>
</file>

<file path=ppt/slideLayouts/slideLayout4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92615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9785" y="1600200"/>
            <a:ext cx="5392615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5418701"/>
      </p:ext>
    </p:extLst>
  </p:cSld>
  <p:clrMapOvr>
    <a:masterClrMapping/>
  </p:clrMapOvr>
  <p:transition>
    <p:randomBar dir="vert"/>
  </p:transition>
  <p:timing/>
</p:sldLayout>
</file>

<file path=ppt/slideLayouts/slideLayout4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75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75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692" y="1535113"/>
            <a:ext cx="538870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692" y="2174875"/>
            <a:ext cx="538870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0926699"/>
      </p:ext>
    </p:extLst>
  </p:cSld>
  <p:clrMapOvr>
    <a:masterClrMapping/>
  </p:clrMapOvr>
  <p:transition>
    <p:randomBar dir="vert"/>
  </p:transition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3474294"/>
      </p:ext>
    </p:extLst>
  </p:cSld>
  <p:clrMapOvr>
    <a:masterClrMapping/>
  </p:clrMapOvr>
  <p:transition/>
  <p:timing/>
</p:sldLayout>
</file>

<file path=ppt/slideLayouts/slideLayout5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3435818"/>
      </p:ext>
    </p:extLst>
  </p:cSld>
  <p:clrMapOvr>
    <a:masterClrMapping/>
  </p:clrMapOvr>
  <p:transition>
    <p:randomBar dir="vert"/>
  </p:transition>
  <p:timing/>
</p:sldLayout>
</file>

<file path=ppt/slideLayouts/slideLayout5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8480555"/>
      </p:ext>
    </p:extLst>
  </p:cSld>
  <p:clrMapOvr>
    <a:masterClrMapping/>
  </p:clrMapOvr>
  <p:transition>
    <p:randomBar dir="vert"/>
  </p:transition>
  <p:timing/>
</p:sldLayout>
</file>

<file path=ppt/slideLayouts/slideLayout5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247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385" y="273050"/>
            <a:ext cx="681501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247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94680779"/>
      </p:ext>
    </p:extLst>
  </p:cSld>
  <p:clrMapOvr>
    <a:masterClrMapping/>
  </p:clrMapOvr>
  <p:transition>
    <p:randomBar dir="vert"/>
  </p:transition>
  <p:timing/>
</p:sldLayout>
</file>

<file path=ppt/slideLayouts/slideLayout5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554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554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554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305349"/>
      </p:ext>
    </p:extLst>
  </p:cSld>
  <p:clrMapOvr>
    <a:masterClrMapping/>
  </p:clrMapOvr>
  <p:transition>
    <p:randomBar dir="vert"/>
  </p:transition>
  <p:timing/>
</p:sldLayout>
</file>

<file path=ppt/slideLayouts/slideLayout5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0977802"/>
      </p:ext>
    </p:extLst>
  </p:cSld>
  <p:clrMapOvr>
    <a:masterClrMapping/>
  </p:clrMapOvr>
  <p:transition>
    <p:randomBar dir="vert"/>
  </p:transition>
  <p:timing/>
</p:sldLayout>
</file>

<file path=ppt/slideLayouts/slideLayout5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7813"/>
            <a:ext cx="2743200" cy="58531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7813"/>
            <a:ext cx="8042031" cy="58531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88224935"/>
      </p:ext>
    </p:extLst>
  </p:cSld>
  <p:clrMapOvr>
    <a:masterClrMapping/>
  </p:clrMapOvr>
  <p:transition>
    <p:randomBar dir="vert"/>
  </p:transition>
  <p:timing/>
</p:sldLayout>
</file>

<file path=ppt/slideLayouts/slideLayout5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9977210"/>
      </p:ext>
    </p:extLst>
  </p:cSld>
  <p:clrMapOvr>
    <a:masterClrMapping/>
  </p:clrMapOvr>
  <p:transition>
    <p:randomBar dir="vert"/>
  </p:transition>
  <p:timing/>
</p:sldLayout>
</file>

<file path=ppt/slideLayouts/slideLayout5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77813"/>
            <a:ext cx="10972800" cy="58531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88290480"/>
      </p:ext>
    </p:extLst>
  </p:cSld>
  <p:clrMapOvr>
    <a:masterClrMapping/>
  </p:clrMapOvr>
  <p:transition>
    <p:randomBar dir="vert"/>
  </p:transition>
  <p:timing/>
</p:sldLayout>
</file>

<file path=ppt/slideLayouts/slideLayout5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346643529"/>
      </p:ext>
    </p:extLst>
  </p:cSld>
  <p:clrMapOvr>
    <a:masterClrMapping/>
  </p:clrMapOvr>
  <p:transition/>
  <p:timing/>
</p:sldLayout>
</file>

<file path=ppt/slideLayouts/slideLayout5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4267910758"/>
      </p:ext>
    </p:extLst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240022"/>
      </p:ext>
    </p:extLst>
  </p:cSld>
  <p:clrMapOvr>
    <a:masterClrMapping/>
  </p:clrMapOvr>
  <p:transition/>
  <p:timing/>
</p:sldLayout>
</file>

<file path=ppt/slideLayouts/slideLayout6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736778909"/>
      </p:ext>
    </p:extLst>
  </p:cSld>
  <p:clrMapOvr>
    <a:masterClrMapping/>
  </p:clrMapOvr>
  <p:transition/>
  <p:timing/>
</p:sldLayout>
</file>

<file path=ppt/slideLayouts/slideLayout6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837267" y="915988"/>
            <a:ext cx="4656667" cy="50260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7133" y="915988"/>
            <a:ext cx="4656667" cy="50260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798263698"/>
      </p:ext>
    </p:extLst>
  </p:cSld>
  <p:clrMapOvr>
    <a:masterClrMapping/>
  </p:clrMapOvr>
  <p:transition/>
  <p:timing/>
</p:sldLayout>
</file>

<file path=ppt/slideLayouts/slideLayout6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830014667"/>
      </p:ext>
    </p:extLst>
  </p:cSld>
  <p:clrMapOvr>
    <a:masterClrMapping/>
  </p:clrMapOvr>
  <p:transition/>
  <p:timing/>
</p:sldLayout>
</file>

<file path=ppt/slideLayouts/slideLayout6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034686173"/>
      </p:ext>
    </p:extLst>
  </p:cSld>
  <p:clrMapOvr>
    <a:masterClrMapping/>
  </p:clrMapOvr>
  <p:transition/>
  <p:timing/>
</p:sldLayout>
</file>

<file path=ppt/slideLayouts/slideLayout6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848215866"/>
      </p:ext>
    </p:extLst>
  </p:cSld>
  <p:clrMapOvr>
    <a:masterClrMapping/>
  </p:clrMapOvr>
  <p:transition/>
  <p:timing/>
</p:sldLayout>
</file>

<file path=ppt/slideLayouts/slideLayout6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0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550464294"/>
      </p:ext>
    </p:extLst>
  </p:cSld>
  <p:clrMapOvr>
    <a:masterClrMapping/>
  </p:clrMapOvr>
  <p:transition/>
  <p:timing/>
</p:sldLayout>
</file>

<file path=ppt/slideLayouts/slideLayout6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just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 2" panose="05020102010507070707" pitchFamily="18" charset="2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78633897"/>
      </p:ext>
    </p:extLst>
  </p:cSld>
  <p:clrMapOvr>
    <a:masterClrMapping/>
  </p:clrMapOvr>
  <p:transition/>
  <p:timing/>
</p:sldLayout>
</file>

<file path=ppt/slideLayouts/slideLayout6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234546813"/>
      </p:ext>
    </p:extLst>
  </p:cSld>
  <p:clrMapOvr>
    <a:masterClrMapping/>
  </p:clrMapOvr>
  <p:transition/>
  <p:timing/>
</p:sldLayout>
</file>

<file path=ppt/slideLayouts/slideLayout6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665633" y="165100"/>
            <a:ext cx="2688167" cy="60118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99017" y="165100"/>
            <a:ext cx="7863416" cy="601186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708699915"/>
      </p:ext>
    </p:extLst>
  </p:cSld>
  <p:clrMapOvr>
    <a:masterClrMapping/>
  </p:clrMapOvr>
  <p:transition/>
  <p:timing/>
</p:sldLayout>
</file>

<file path=ppt/slideLayouts/slideLayout6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913145287"/>
      </p:ext>
    </p:extLst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583495"/>
      </p:ext>
    </p:extLst>
  </p:cSld>
  <p:clrMapOvr>
    <a:masterClrMapping/>
  </p:clrMapOvr>
  <p:transition/>
  <p:timing/>
</p:sldLayout>
</file>

<file path=ppt/slideLayouts/slideLayout7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924258567"/>
      </p:ext>
    </p:extLst>
  </p:cSld>
  <p:clrMapOvr>
    <a:masterClrMapping/>
  </p:clrMapOvr>
  <p:transition/>
  <p:timing/>
</p:sldLayout>
</file>

<file path=ppt/slideLayouts/slideLayout7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76361525"/>
      </p:ext>
    </p:extLst>
  </p:cSld>
  <p:clrMapOvr>
    <a:masterClrMapping/>
  </p:clrMapOvr>
  <p:transition/>
  <p:timing/>
</p:sldLayout>
</file>

<file path=ppt/slideLayouts/slideLayout7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837267" y="915988"/>
            <a:ext cx="4656667" cy="50260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7133" y="915988"/>
            <a:ext cx="4656667" cy="50260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4215242205"/>
      </p:ext>
    </p:extLst>
  </p:cSld>
  <p:clrMapOvr>
    <a:masterClrMapping/>
  </p:clrMapOvr>
  <p:transition/>
  <p:timing/>
</p:sldLayout>
</file>

<file path=ppt/slideLayouts/slideLayout7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737899630"/>
      </p:ext>
    </p:extLst>
  </p:cSld>
  <p:clrMapOvr>
    <a:masterClrMapping/>
  </p:clrMapOvr>
  <p:transition/>
  <p:timing/>
</p:sldLayout>
</file>

<file path=ppt/slideLayouts/slideLayout7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1752392"/>
      </p:ext>
    </p:extLst>
  </p:cSld>
  <p:clrMapOvr>
    <a:masterClrMapping/>
  </p:clrMapOvr>
  <p:transition/>
  <p:timing/>
</p:sldLayout>
</file>

<file path=ppt/slideLayouts/slideLayout7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091517727"/>
      </p:ext>
    </p:extLst>
  </p:cSld>
  <p:clrMapOvr>
    <a:masterClrMapping/>
  </p:clrMapOvr>
  <p:transition/>
  <p:timing/>
</p:sldLayout>
</file>

<file path=ppt/slideLayouts/slideLayout7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0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814254210"/>
      </p:ext>
    </p:extLst>
  </p:cSld>
  <p:clrMapOvr>
    <a:masterClrMapping/>
  </p:clrMapOvr>
  <p:transition/>
  <p:timing/>
</p:sldLayout>
</file>

<file path=ppt/slideLayouts/slideLayout7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just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 2" panose="05020102010507070707" pitchFamily="18" charset="2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044068428"/>
      </p:ext>
    </p:extLst>
  </p:cSld>
  <p:clrMapOvr>
    <a:masterClrMapping/>
  </p:clrMapOvr>
  <p:transition/>
  <p:timing/>
</p:sldLayout>
</file>

<file path=ppt/slideLayouts/slideLayout7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44682225"/>
      </p:ext>
    </p:extLst>
  </p:cSld>
  <p:clrMapOvr>
    <a:masterClrMapping/>
  </p:clrMapOvr>
  <p:transition/>
  <p:timing/>
</p:sldLayout>
</file>

<file path=ppt/slideLayouts/slideLayout7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665633" y="165100"/>
            <a:ext cx="2688167" cy="60118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99017" y="165100"/>
            <a:ext cx="7863416" cy="601186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13304079"/>
      </p:ext>
    </p:extLst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098692"/>
      </p:ext>
    </p:extLst>
  </p:cSld>
  <p:clrMapOvr>
    <a:masterClrMapping/>
  </p:clrMapOvr>
  <p:transition/>
  <p:timing/>
</p:sldLayout>
</file>

<file path=ppt/slideLayouts/slideLayout8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834700867"/>
      </p:ext>
    </p:extLst>
  </p:cSld>
  <p:clrMapOvr>
    <a:masterClrMapping/>
  </p:clrMapOvr>
  <p:transition/>
  <p:timing/>
</p:sldLayout>
</file>

<file path=ppt/slideLayouts/slideLayout8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807748617"/>
      </p:ext>
    </p:extLst>
  </p:cSld>
  <p:clrMapOvr>
    <a:masterClrMapping/>
  </p:clrMapOvr>
  <p:transition/>
  <p:timing/>
</p:sldLayout>
</file>

<file path=ppt/slideLayouts/slideLayout8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460097932"/>
      </p:ext>
    </p:extLst>
  </p:cSld>
  <p:clrMapOvr>
    <a:masterClrMapping/>
  </p:clrMapOvr>
  <p:transition/>
  <p:timing/>
</p:sldLayout>
</file>

<file path=ppt/slideLayouts/slideLayout8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837267" y="915988"/>
            <a:ext cx="4656667" cy="50260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7133" y="915988"/>
            <a:ext cx="4656667" cy="50260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92914477"/>
      </p:ext>
    </p:extLst>
  </p:cSld>
  <p:clrMapOvr>
    <a:masterClrMapping/>
  </p:clrMapOvr>
  <p:transition/>
  <p:timing/>
</p:sldLayout>
</file>

<file path=ppt/slideLayouts/slideLayout8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068923861"/>
      </p:ext>
    </p:extLst>
  </p:cSld>
  <p:clrMapOvr>
    <a:masterClrMapping/>
  </p:clrMapOvr>
  <p:transition/>
  <p:timing/>
</p:sldLayout>
</file>

<file path=ppt/slideLayouts/slideLayout8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710066546"/>
      </p:ext>
    </p:extLst>
  </p:cSld>
  <p:clrMapOvr>
    <a:masterClrMapping/>
  </p:clrMapOvr>
  <p:transition/>
  <p:timing/>
</p:sldLayout>
</file>

<file path=ppt/slideLayouts/slideLayout8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480482649"/>
      </p:ext>
    </p:extLst>
  </p:cSld>
  <p:clrMapOvr>
    <a:masterClrMapping/>
  </p:clrMapOvr>
  <p:transition/>
  <p:timing/>
</p:sldLayout>
</file>

<file path=ppt/slideLayouts/slideLayout8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0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584754421"/>
      </p:ext>
    </p:extLst>
  </p:cSld>
  <p:clrMapOvr>
    <a:masterClrMapping/>
  </p:clrMapOvr>
  <p:transition/>
  <p:timing/>
</p:sldLayout>
</file>

<file path=ppt/slideLayouts/slideLayout8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just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 2" panose="05020102010507070707" pitchFamily="18" charset="2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872026697"/>
      </p:ext>
    </p:extLst>
  </p:cSld>
  <p:clrMapOvr>
    <a:masterClrMapping/>
  </p:clrMapOvr>
  <p:transition/>
  <p:timing/>
</p:sldLayout>
</file>

<file path=ppt/slideLayouts/slideLayout8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757773121"/>
      </p:ext>
    </p:extLst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942744"/>
      </p:ext>
    </p:extLst>
  </p:cSld>
  <p:clrMapOvr>
    <a:masterClrMapping/>
  </p:clrMapOvr>
  <p:transition/>
  <p:timing/>
</p:sldLayout>
</file>

<file path=ppt/slideLayouts/slideLayout9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665633" y="165100"/>
            <a:ext cx="2688167" cy="60118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99017" y="165100"/>
            <a:ext cx="7863416" cy="601186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102457701"/>
      </p:ext>
    </p:extLst>
  </p:cSld>
  <p:clrMapOvr>
    <a:masterClrMapping/>
  </p:clrMapOvr>
  <p:transition/>
  <p:timing/>
</p:sldLayout>
</file>

<file path=ppt/slideLayouts/slideLayout9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94474"/>
      </p:ext>
    </p:extLst>
  </p:cSld>
  <p:clrMapOvr>
    <a:masterClrMapping/>
  </p:clrMapOvr>
  <p:transition/>
  <p:timing/>
</p:sldLayout>
</file>

<file path=ppt/slideLayouts/slideLayout9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176257"/>
      </p:ext>
    </p:extLst>
  </p:cSld>
  <p:clrMapOvr>
    <a:masterClrMapping/>
  </p:clrMapOvr>
  <p:transition/>
  <p:timing/>
</p:sldLayout>
</file>

<file path=ppt/slideLayouts/slideLayout9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582770"/>
      </p:ext>
    </p:extLst>
  </p:cSld>
  <p:clrMapOvr>
    <a:masterClrMapping/>
  </p:clrMapOvr>
  <p:transition/>
  <p:timing/>
</p:sldLayout>
</file>

<file path=ppt/slideLayouts/slideLayout9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242000"/>
      </p:ext>
    </p:extLst>
  </p:cSld>
  <p:clrMapOvr>
    <a:masterClrMapping/>
  </p:clrMapOvr>
  <p:transition/>
  <p:timing/>
</p:sldLayout>
</file>

<file path=ppt/slideLayouts/slideLayout9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344721"/>
      </p:ext>
    </p:extLst>
  </p:cSld>
  <p:clrMapOvr>
    <a:masterClrMapping/>
  </p:clrMapOvr>
  <p:transition/>
  <p:timing/>
</p:sldLayout>
</file>

<file path=ppt/slideLayouts/slideLayout9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06070"/>
      </p:ext>
    </p:extLst>
  </p:cSld>
  <p:clrMapOvr>
    <a:masterClrMapping/>
  </p:clrMapOvr>
  <p:transition/>
  <p:timing/>
</p:sldLayout>
</file>

<file path=ppt/slideLayouts/slideLayout9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098196"/>
      </p:ext>
    </p:extLst>
  </p:cSld>
  <p:clrMapOvr>
    <a:masterClrMapping/>
  </p:clrMapOvr>
  <p:transition/>
  <p:timing/>
</p:sldLayout>
</file>

<file path=ppt/slideLayouts/slideLayout9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150007"/>
      </p:ext>
    </p:extLst>
  </p:cSld>
  <p:clrMapOvr>
    <a:masterClrMapping/>
  </p:clrMapOvr>
  <p:transition/>
  <p:timing/>
</p:sldLayout>
</file>

<file path=ppt/slideLayouts/slideLayout9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268989"/>
      </p:ext>
    </p:extLst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1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2.xml" /><Relationship Id="rId10" Type="http://schemas.openxmlformats.org/officeDocument/2006/relationships/slideLayout" Target="../slideLayouts/slideLayout111.xml" /><Relationship Id="rId11" Type="http://schemas.openxmlformats.org/officeDocument/2006/relationships/slideLayout" Target="../slideLayouts/slideLayout112.xml" /><Relationship Id="rId12" Type="http://schemas.openxmlformats.org/officeDocument/2006/relationships/image" Target="../media/image2.jpeg" /><Relationship Id="rId13" Type="http://schemas.openxmlformats.org/officeDocument/2006/relationships/theme" Target="../theme/theme10.xml" /><Relationship Id="rId2" Type="http://schemas.openxmlformats.org/officeDocument/2006/relationships/slideLayout" Target="../slideLayouts/slideLayout103.xml" /><Relationship Id="rId3" Type="http://schemas.openxmlformats.org/officeDocument/2006/relationships/slideLayout" Target="../slideLayouts/slideLayout104.xml" /><Relationship Id="rId4" Type="http://schemas.openxmlformats.org/officeDocument/2006/relationships/slideLayout" Target="../slideLayouts/slideLayout105.xml" /><Relationship Id="rId5" Type="http://schemas.openxmlformats.org/officeDocument/2006/relationships/slideLayout" Target="../slideLayouts/slideLayout106.xml" /><Relationship Id="rId6" Type="http://schemas.openxmlformats.org/officeDocument/2006/relationships/slideLayout" Target="../slideLayouts/slideLayout107.xml" /><Relationship Id="rId7" Type="http://schemas.openxmlformats.org/officeDocument/2006/relationships/slideLayout" Target="../slideLayouts/slideLayout108.xml" /><Relationship Id="rId8" Type="http://schemas.openxmlformats.org/officeDocument/2006/relationships/slideLayout" Target="../slideLayouts/slideLayout109.xml" /><Relationship Id="rId9" Type="http://schemas.openxmlformats.org/officeDocument/2006/relationships/slideLayout" Target="../slideLayouts/slideLayout110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10" Type="http://schemas.openxmlformats.org/officeDocument/2006/relationships/slideLayout" Target="../slideLayouts/slideLayout21.xml" /><Relationship Id="rId11" Type="http://schemas.openxmlformats.org/officeDocument/2006/relationships/slideLayout" Target="../slideLayouts/slideLayout22.xml" /><Relationship Id="rId12" Type="http://schemas.openxmlformats.org/officeDocument/2006/relationships/image" Target="../media/image1.png" /><Relationship Id="rId13" Type="http://schemas.openxmlformats.org/officeDocument/2006/relationships/theme" Target="../theme/theme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slideLayout" Target="../slideLayouts/slideLayout17.xml" /><Relationship Id="rId7" Type="http://schemas.openxmlformats.org/officeDocument/2006/relationships/slideLayout" Target="../slideLayouts/slideLayout18.xml" /><Relationship Id="rId8" Type="http://schemas.openxmlformats.org/officeDocument/2006/relationships/slideLayout" Target="../slideLayouts/slideLayout19.xml" /><Relationship Id="rId9" Type="http://schemas.openxmlformats.org/officeDocument/2006/relationships/slideLayout" Target="../slideLayouts/slideLayout20.xml" /></Relationships>
</file>

<file path=ppt/slideMasters/_rels/slideMaster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3.xml" /><Relationship Id="rId10" Type="http://schemas.openxmlformats.org/officeDocument/2006/relationships/slideLayout" Target="../slideLayouts/slideLayout32.xml" /><Relationship Id="rId11" Type="http://schemas.openxmlformats.org/officeDocument/2006/relationships/slideLayout" Target="../slideLayouts/slideLayout33.xml" /><Relationship Id="rId12" Type="http://schemas.openxmlformats.org/officeDocument/2006/relationships/image" Target="../media/image1.png" /><Relationship Id="rId13" Type="http://schemas.openxmlformats.org/officeDocument/2006/relationships/theme" Target="../theme/theme3.xml" /><Relationship Id="rId2" Type="http://schemas.openxmlformats.org/officeDocument/2006/relationships/slideLayout" Target="../slideLayouts/slideLayout24.xml" /><Relationship Id="rId3" Type="http://schemas.openxmlformats.org/officeDocument/2006/relationships/slideLayout" Target="../slideLayouts/slideLayout25.xml" /><Relationship Id="rId4" Type="http://schemas.openxmlformats.org/officeDocument/2006/relationships/slideLayout" Target="../slideLayouts/slideLayout26.xml" /><Relationship Id="rId5" Type="http://schemas.openxmlformats.org/officeDocument/2006/relationships/slideLayout" Target="../slideLayouts/slideLayout27.xml" /><Relationship Id="rId6" Type="http://schemas.openxmlformats.org/officeDocument/2006/relationships/slideLayout" Target="../slideLayouts/slideLayout28.xml" /><Relationship Id="rId7" Type="http://schemas.openxmlformats.org/officeDocument/2006/relationships/slideLayout" Target="../slideLayouts/slideLayout29.xml" /><Relationship Id="rId8" Type="http://schemas.openxmlformats.org/officeDocument/2006/relationships/slideLayout" Target="../slideLayouts/slideLayout30.xml" /><Relationship Id="rId9" Type="http://schemas.openxmlformats.org/officeDocument/2006/relationships/slideLayout" Target="../slideLayouts/slideLayout31.xml" /></Relationships>
</file>

<file path=ppt/slideMasters/_rels/slideMaster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4.xml" /><Relationship Id="rId10" Type="http://schemas.openxmlformats.org/officeDocument/2006/relationships/slideLayout" Target="../slideLayouts/slideLayout43.xml" /><Relationship Id="rId11" Type="http://schemas.openxmlformats.org/officeDocument/2006/relationships/slideLayout" Target="../slideLayouts/slideLayout44.xml" /><Relationship Id="rId12" Type="http://schemas.openxmlformats.org/officeDocument/2006/relationships/image" Target="../media/image1.png" /><Relationship Id="rId13" Type="http://schemas.openxmlformats.org/officeDocument/2006/relationships/theme" Target="../theme/theme4.xml" /><Relationship Id="rId2" Type="http://schemas.openxmlformats.org/officeDocument/2006/relationships/slideLayout" Target="../slideLayouts/slideLayout35.xml" /><Relationship Id="rId3" Type="http://schemas.openxmlformats.org/officeDocument/2006/relationships/slideLayout" Target="../slideLayouts/slideLayout36.xml" /><Relationship Id="rId4" Type="http://schemas.openxmlformats.org/officeDocument/2006/relationships/slideLayout" Target="../slideLayouts/slideLayout37.xml" /><Relationship Id="rId5" Type="http://schemas.openxmlformats.org/officeDocument/2006/relationships/slideLayout" Target="../slideLayouts/slideLayout38.xml" /><Relationship Id="rId6" Type="http://schemas.openxmlformats.org/officeDocument/2006/relationships/slideLayout" Target="../slideLayouts/slideLayout39.xml" /><Relationship Id="rId7" Type="http://schemas.openxmlformats.org/officeDocument/2006/relationships/slideLayout" Target="../slideLayouts/slideLayout40.xml" /><Relationship Id="rId8" Type="http://schemas.openxmlformats.org/officeDocument/2006/relationships/slideLayout" Target="../slideLayouts/slideLayout41.xml" /><Relationship Id="rId9" Type="http://schemas.openxmlformats.org/officeDocument/2006/relationships/slideLayout" Target="../slideLayouts/slideLayout42.xml" /></Relationships>
</file>

<file path=ppt/slideMasters/_rels/slideMaster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5.xml" /><Relationship Id="rId10" Type="http://schemas.openxmlformats.org/officeDocument/2006/relationships/slideLayout" Target="../slideLayouts/slideLayout54.xml" /><Relationship Id="rId11" Type="http://schemas.openxmlformats.org/officeDocument/2006/relationships/slideLayout" Target="../slideLayouts/slideLayout55.xml" /><Relationship Id="rId12" Type="http://schemas.openxmlformats.org/officeDocument/2006/relationships/slideLayout" Target="../slideLayouts/slideLayout56.xml" /><Relationship Id="rId13" Type="http://schemas.openxmlformats.org/officeDocument/2006/relationships/slideLayout" Target="../slideLayouts/slideLayout57.xml" /><Relationship Id="rId14" Type="http://schemas.openxmlformats.org/officeDocument/2006/relationships/theme" Target="../theme/theme5.xml" /><Relationship Id="rId2" Type="http://schemas.openxmlformats.org/officeDocument/2006/relationships/slideLayout" Target="../slideLayouts/slideLayout46.xml" /><Relationship Id="rId3" Type="http://schemas.openxmlformats.org/officeDocument/2006/relationships/slideLayout" Target="../slideLayouts/slideLayout47.xml" /><Relationship Id="rId4" Type="http://schemas.openxmlformats.org/officeDocument/2006/relationships/slideLayout" Target="../slideLayouts/slideLayout48.xml" /><Relationship Id="rId5" Type="http://schemas.openxmlformats.org/officeDocument/2006/relationships/slideLayout" Target="../slideLayouts/slideLayout49.xml" /><Relationship Id="rId6" Type="http://schemas.openxmlformats.org/officeDocument/2006/relationships/slideLayout" Target="../slideLayouts/slideLayout50.xml" /><Relationship Id="rId7" Type="http://schemas.openxmlformats.org/officeDocument/2006/relationships/slideLayout" Target="../slideLayouts/slideLayout51.xml" /><Relationship Id="rId8" Type="http://schemas.openxmlformats.org/officeDocument/2006/relationships/slideLayout" Target="../slideLayouts/slideLayout52.xml" /><Relationship Id="rId9" Type="http://schemas.openxmlformats.org/officeDocument/2006/relationships/slideLayout" Target="../slideLayouts/slideLayout53.xml" /></Relationships>
</file>

<file path=ppt/slideMasters/_rels/slideMaster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8.xml" /><Relationship Id="rId10" Type="http://schemas.openxmlformats.org/officeDocument/2006/relationships/slideLayout" Target="../slideLayouts/slideLayout67.xml" /><Relationship Id="rId11" Type="http://schemas.openxmlformats.org/officeDocument/2006/relationships/slideLayout" Target="../slideLayouts/slideLayout68.xml" /><Relationship Id="rId12" Type="http://schemas.openxmlformats.org/officeDocument/2006/relationships/image" Target="../media/image2.jpeg" /><Relationship Id="rId13" Type="http://schemas.openxmlformats.org/officeDocument/2006/relationships/theme" Target="../theme/theme6.xml" /><Relationship Id="rId2" Type="http://schemas.openxmlformats.org/officeDocument/2006/relationships/slideLayout" Target="../slideLayouts/slideLayout59.xml" /><Relationship Id="rId3" Type="http://schemas.openxmlformats.org/officeDocument/2006/relationships/slideLayout" Target="../slideLayouts/slideLayout60.xml" /><Relationship Id="rId4" Type="http://schemas.openxmlformats.org/officeDocument/2006/relationships/slideLayout" Target="../slideLayouts/slideLayout61.xml" /><Relationship Id="rId5" Type="http://schemas.openxmlformats.org/officeDocument/2006/relationships/slideLayout" Target="../slideLayouts/slideLayout62.xml" /><Relationship Id="rId6" Type="http://schemas.openxmlformats.org/officeDocument/2006/relationships/slideLayout" Target="../slideLayouts/slideLayout63.xml" /><Relationship Id="rId7" Type="http://schemas.openxmlformats.org/officeDocument/2006/relationships/slideLayout" Target="../slideLayouts/slideLayout64.xml" /><Relationship Id="rId8" Type="http://schemas.openxmlformats.org/officeDocument/2006/relationships/slideLayout" Target="../slideLayouts/slideLayout65.xml" /><Relationship Id="rId9" Type="http://schemas.openxmlformats.org/officeDocument/2006/relationships/slideLayout" Target="../slideLayouts/slideLayout66.xml" /></Relationships>
</file>

<file path=ppt/slideMasters/_rels/slideMaster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9.xml" /><Relationship Id="rId10" Type="http://schemas.openxmlformats.org/officeDocument/2006/relationships/slideLayout" Target="../slideLayouts/slideLayout78.xml" /><Relationship Id="rId11" Type="http://schemas.openxmlformats.org/officeDocument/2006/relationships/slideLayout" Target="../slideLayouts/slideLayout79.xml" /><Relationship Id="rId12" Type="http://schemas.openxmlformats.org/officeDocument/2006/relationships/image" Target="../media/image2.jpeg" /><Relationship Id="rId13" Type="http://schemas.openxmlformats.org/officeDocument/2006/relationships/theme" Target="../theme/theme7.xml" /><Relationship Id="rId2" Type="http://schemas.openxmlformats.org/officeDocument/2006/relationships/slideLayout" Target="../slideLayouts/slideLayout70.xml" /><Relationship Id="rId3" Type="http://schemas.openxmlformats.org/officeDocument/2006/relationships/slideLayout" Target="../slideLayouts/slideLayout71.xml" /><Relationship Id="rId4" Type="http://schemas.openxmlformats.org/officeDocument/2006/relationships/slideLayout" Target="../slideLayouts/slideLayout72.xml" /><Relationship Id="rId5" Type="http://schemas.openxmlformats.org/officeDocument/2006/relationships/slideLayout" Target="../slideLayouts/slideLayout73.xml" /><Relationship Id="rId6" Type="http://schemas.openxmlformats.org/officeDocument/2006/relationships/slideLayout" Target="../slideLayouts/slideLayout74.xml" /><Relationship Id="rId7" Type="http://schemas.openxmlformats.org/officeDocument/2006/relationships/slideLayout" Target="../slideLayouts/slideLayout75.xml" /><Relationship Id="rId8" Type="http://schemas.openxmlformats.org/officeDocument/2006/relationships/slideLayout" Target="../slideLayouts/slideLayout76.xml" /><Relationship Id="rId9" Type="http://schemas.openxmlformats.org/officeDocument/2006/relationships/slideLayout" Target="../slideLayouts/slideLayout77.xml" /></Relationships>
</file>

<file path=ppt/slideMasters/_rels/slideMaster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0.xml" /><Relationship Id="rId10" Type="http://schemas.openxmlformats.org/officeDocument/2006/relationships/slideLayout" Target="../slideLayouts/slideLayout89.xml" /><Relationship Id="rId11" Type="http://schemas.openxmlformats.org/officeDocument/2006/relationships/slideLayout" Target="../slideLayouts/slideLayout90.xml" /><Relationship Id="rId12" Type="http://schemas.openxmlformats.org/officeDocument/2006/relationships/image" Target="../media/image2.jpeg" /><Relationship Id="rId13" Type="http://schemas.openxmlformats.org/officeDocument/2006/relationships/theme" Target="../theme/theme8.xml" /><Relationship Id="rId2" Type="http://schemas.openxmlformats.org/officeDocument/2006/relationships/slideLayout" Target="../slideLayouts/slideLayout81.xml" /><Relationship Id="rId3" Type="http://schemas.openxmlformats.org/officeDocument/2006/relationships/slideLayout" Target="../slideLayouts/slideLayout82.xml" /><Relationship Id="rId4" Type="http://schemas.openxmlformats.org/officeDocument/2006/relationships/slideLayout" Target="../slideLayouts/slideLayout83.xml" /><Relationship Id="rId5" Type="http://schemas.openxmlformats.org/officeDocument/2006/relationships/slideLayout" Target="../slideLayouts/slideLayout84.xml" /><Relationship Id="rId6" Type="http://schemas.openxmlformats.org/officeDocument/2006/relationships/slideLayout" Target="../slideLayouts/slideLayout85.xml" /><Relationship Id="rId7" Type="http://schemas.openxmlformats.org/officeDocument/2006/relationships/slideLayout" Target="../slideLayouts/slideLayout86.xml" /><Relationship Id="rId8" Type="http://schemas.openxmlformats.org/officeDocument/2006/relationships/slideLayout" Target="../slideLayouts/slideLayout87.xml" /><Relationship Id="rId9" Type="http://schemas.openxmlformats.org/officeDocument/2006/relationships/slideLayout" Target="../slideLayouts/slideLayout88.xml" /></Relationships>
</file>

<file path=ppt/slideMasters/_rels/slideMaster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1.xml" /><Relationship Id="rId10" Type="http://schemas.openxmlformats.org/officeDocument/2006/relationships/slideLayout" Target="../slideLayouts/slideLayout100.xml" /><Relationship Id="rId11" Type="http://schemas.openxmlformats.org/officeDocument/2006/relationships/slideLayout" Target="../slideLayouts/slideLayout101.xml" /><Relationship Id="rId12" Type="http://schemas.openxmlformats.org/officeDocument/2006/relationships/theme" Target="../theme/theme9.xml" /><Relationship Id="rId2" Type="http://schemas.openxmlformats.org/officeDocument/2006/relationships/slideLayout" Target="../slideLayouts/slideLayout92.xml" /><Relationship Id="rId3" Type="http://schemas.openxmlformats.org/officeDocument/2006/relationships/slideLayout" Target="../slideLayouts/slideLayout93.xml" /><Relationship Id="rId4" Type="http://schemas.openxmlformats.org/officeDocument/2006/relationships/slideLayout" Target="../slideLayouts/slideLayout94.xml" /><Relationship Id="rId5" Type="http://schemas.openxmlformats.org/officeDocument/2006/relationships/slideLayout" Target="../slideLayouts/slideLayout95.xml" /><Relationship Id="rId6" Type="http://schemas.openxmlformats.org/officeDocument/2006/relationships/slideLayout" Target="../slideLayouts/slideLayout96.xml" /><Relationship Id="rId7" Type="http://schemas.openxmlformats.org/officeDocument/2006/relationships/slideLayout" Target="../slideLayouts/slideLayout97.xml" /><Relationship Id="rId8" Type="http://schemas.openxmlformats.org/officeDocument/2006/relationships/slideLayout" Target="../slideLayouts/slideLayout98.xml" /><Relationship Id="rId9" Type="http://schemas.openxmlformats.org/officeDocument/2006/relationships/slideLayout" Target="../slideLayouts/slideLayout9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ED3B3-56A3-4E49-81CD-1983D6EEA547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45750-76C0-4017-B713-C98F29B56A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8573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599017" y="165100"/>
            <a:ext cx="1056216" cy="6011863"/>
          </a:xfrm>
          <a:prstGeom prst="rect">
            <a:avLst/>
          </a:prstGeom>
          <a:noFill/>
          <a:ln w="9525">
            <a:noFill/>
          </a:ln>
        </p:spPr>
        <p:txBody>
          <a:bodyPr vert="eaVert"/>
          <a:lstStyle/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1837267" y="915988"/>
            <a:ext cx="9516533" cy="50260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>
                <a:solidFill>
                  <a:srgbClr val="9E9E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>
                <a:solidFill>
                  <a:srgbClr val="9E9E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9E9E9E"/>
                </a:solidFill>
              </a:defRPr>
            </a:lvl1pPr>
          </a:lstStyle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806821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  <p:sldLayoutId id="2147483813" r:id="rId7"/>
    <p:sldLayoutId id="2147483814" r:id="rId8"/>
    <p:sldLayoutId id="2147483815" r:id="rId9"/>
    <p:sldLayoutId id="2147483816" r:id="rId10"/>
    <p:sldLayoutId id="2147483817" r:id="rId11"/>
  </p:sldLayoutIdLst>
  <p:transition/>
  <p:timing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9pPr>
    </p:titleStyle>
    <p:bodyStyle>
      <a:lvl1pPr marL="228600" indent="-228600" algn="just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>
        <a:blipFill dpi="0" rotWithShape="1">
          <a:blip r:embed="rId12">
            <a:lum/>
          </a:blip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994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>
        <a:blipFill dpi="0" rotWithShape="1">
          <a:blip r:embed="rId12">
            <a:lum/>
          </a:blip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572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>
        <a:blipFill dpi="0" rotWithShape="1">
          <a:blip r:embed="rId12">
            <a:lum/>
          </a:blip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FEF2C-B78D-4D9F-A371-6E1FC5429E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ECAD1-CAFF-4583-A94F-D37955B1678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913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00285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grpSp>
        <p:nvGrpSpPr>
          <p:cNvPr id="1026" name="Group 2"/>
          <p:cNvGrpSpPr/>
          <p:nvPr/>
        </p:nvGrpSpPr>
        <p:grpSpPr>
          <a:xfrm>
            <a:off x="1954" y="0"/>
            <a:ext cx="12197861" cy="6851650"/>
            <a:chOff x="1" y="0"/>
            <a:chExt cx="5763" cy="4316"/>
          </a:xfrm>
        </p:grpSpPr>
        <p:sp>
          <p:nvSpPr>
            <p:cNvPr id="69635" name="Freeform 3"/>
            <p:cNvSpPr/>
            <p:nvPr/>
          </p:nvSpPr>
          <p:spPr bwMode="hidden">
            <a:xfrm>
              <a:off x="5045" y="2626"/>
              <a:ext cx="719" cy="1690"/>
            </a:xfrm>
            <a:custGeom>
              <a:cxnLst>
                <a:cxn ang="0">
                  <a:pos x="717" y="72"/>
                </a:cxn>
                <a:cxn ang="0">
                  <a:pos x="717" y="0"/>
                </a:cxn>
                <a:cxn ang="0">
                  <a:pos x="699" y="101"/>
                </a:cxn>
                <a:cxn ang="0">
                  <a:pos x="675" y="209"/>
                </a:cxn>
                <a:cxn ang="0">
                  <a:pos x="627" y="389"/>
                </a:cxn>
                <a:cxn ang="0">
                  <a:pos x="574" y="569"/>
                </a:cxn>
                <a:cxn ang="0">
                  <a:pos x="502" y="749"/>
                </a:cxn>
                <a:cxn ang="0">
                  <a:pos x="424" y="935"/>
                </a:cxn>
                <a:cxn ang="0">
                  <a:pos x="334" y="1121"/>
                </a:cxn>
                <a:cxn ang="0">
                  <a:pos x="233" y="1312"/>
                </a:cxn>
                <a:cxn ang="0">
                  <a:pos x="125" y="1498"/>
                </a:cxn>
                <a:cxn ang="0">
                  <a:pos x="0" y="1690"/>
                </a:cxn>
                <a:cxn ang="0">
                  <a:pos x="11" y="1690"/>
                </a:cxn>
                <a:cxn ang="0">
                  <a:pos x="137" y="1498"/>
                </a:cxn>
                <a:cxn ang="0">
                  <a:pos x="245" y="1312"/>
                </a:cxn>
                <a:cxn ang="0">
                  <a:pos x="346" y="1121"/>
                </a:cxn>
                <a:cxn ang="0">
                  <a:pos x="436" y="935"/>
                </a:cxn>
                <a:cxn ang="0">
                  <a:pos x="514" y="749"/>
                </a:cxn>
                <a:cxn ang="0">
                  <a:pos x="585" y="569"/>
                </a:cxn>
                <a:cxn ang="0">
                  <a:pos x="639" y="389"/>
                </a:cxn>
                <a:cxn ang="0">
                  <a:pos x="687" y="209"/>
                </a:cxn>
                <a:cxn ang="0">
                  <a:pos x="705" y="143"/>
                </a:cxn>
                <a:cxn ang="0">
                  <a:pos x="717" y="72"/>
                </a:cxn>
                <a:cxn ang="0">
                  <a:pos x="717" y="72"/>
                </a:cxn>
              </a:cxnLst>
              <a:rect l="0" t="0" r="r" b="b"/>
              <a:pathLst>
                <a:path w="717" h="1690">
                  <a:moveTo>
                    <a:pt x="717" y="72"/>
                  </a:moveTo>
                  <a:lnTo>
                    <a:pt x="717" y="0"/>
                  </a:lnTo>
                  <a:lnTo>
                    <a:pt x="699" y="101"/>
                  </a:lnTo>
                  <a:lnTo>
                    <a:pt x="675" y="209"/>
                  </a:lnTo>
                  <a:lnTo>
                    <a:pt x="627" y="389"/>
                  </a:lnTo>
                  <a:lnTo>
                    <a:pt x="574" y="569"/>
                  </a:lnTo>
                  <a:lnTo>
                    <a:pt x="502" y="749"/>
                  </a:lnTo>
                  <a:lnTo>
                    <a:pt x="424" y="935"/>
                  </a:lnTo>
                  <a:lnTo>
                    <a:pt x="334" y="1121"/>
                  </a:lnTo>
                  <a:lnTo>
                    <a:pt x="233" y="1312"/>
                  </a:lnTo>
                  <a:lnTo>
                    <a:pt x="125" y="1498"/>
                  </a:lnTo>
                  <a:lnTo>
                    <a:pt x="0" y="1690"/>
                  </a:lnTo>
                  <a:lnTo>
                    <a:pt x="11" y="1690"/>
                  </a:lnTo>
                  <a:lnTo>
                    <a:pt x="137" y="1498"/>
                  </a:lnTo>
                  <a:lnTo>
                    <a:pt x="245" y="1312"/>
                  </a:lnTo>
                  <a:lnTo>
                    <a:pt x="346" y="1121"/>
                  </a:lnTo>
                  <a:lnTo>
                    <a:pt x="436" y="935"/>
                  </a:lnTo>
                  <a:lnTo>
                    <a:pt x="514" y="749"/>
                  </a:lnTo>
                  <a:lnTo>
                    <a:pt x="585" y="569"/>
                  </a:lnTo>
                  <a:lnTo>
                    <a:pt x="639" y="389"/>
                  </a:lnTo>
                  <a:lnTo>
                    <a:pt x="687" y="209"/>
                  </a:lnTo>
                  <a:lnTo>
                    <a:pt x="705" y="143"/>
                  </a:lnTo>
                  <a:lnTo>
                    <a:pt x="717" y="72"/>
                  </a:lnTo>
                  <a:lnTo>
                    <a:pt x="717" y="72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9636" name="Freeform 4"/>
            <p:cNvSpPr/>
            <p:nvPr/>
          </p:nvSpPr>
          <p:spPr bwMode="hidden">
            <a:xfrm>
              <a:off x="5386" y="3794"/>
              <a:ext cx="378" cy="522"/>
            </a:xfrm>
            <a:custGeom>
              <a:cxnLst>
                <a:cxn ang="0">
                  <a:pos x="377" y="0"/>
                </a:cxn>
                <a:cxn ang="0">
                  <a:pos x="293" y="132"/>
                </a:cxn>
                <a:cxn ang="0">
                  <a:pos x="204" y="264"/>
                </a:cxn>
                <a:cxn ang="0">
                  <a:pos x="102" y="396"/>
                </a:cxn>
                <a:cxn ang="0">
                  <a:pos x="0" y="522"/>
                </a:cxn>
                <a:cxn ang="0">
                  <a:pos x="12" y="522"/>
                </a:cxn>
                <a:cxn ang="0">
                  <a:pos x="114" y="402"/>
                </a:cxn>
                <a:cxn ang="0">
                  <a:pos x="204" y="282"/>
                </a:cxn>
                <a:cxn ang="0">
                  <a:pos x="377" y="24"/>
                </a:cxn>
                <a:cxn ang="0">
                  <a:pos x="377" y="0"/>
                </a:cxn>
                <a:cxn ang="0">
                  <a:pos x="377" y="0"/>
                </a:cxn>
              </a:cxnLst>
              <a:rect l="0" t="0" r="r" b="b"/>
              <a:pathLst>
                <a:path w="377" h="522">
                  <a:moveTo>
                    <a:pt x="377" y="0"/>
                  </a:moveTo>
                  <a:lnTo>
                    <a:pt x="293" y="132"/>
                  </a:lnTo>
                  <a:lnTo>
                    <a:pt x="204" y="264"/>
                  </a:lnTo>
                  <a:lnTo>
                    <a:pt x="102" y="396"/>
                  </a:lnTo>
                  <a:lnTo>
                    <a:pt x="0" y="522"/>
                  </a:lnTo>
                  <a:lnTo>
                    <a:pt x="12" y="522"/>
                  </a:lnTo>
                  <a:lnTo>
                    <a:pt x="114" y="402"/>
                  </a:lnTo>
                  <a:lnTo>
                    <a:pt x="204" y="282"/>
                  </a:lnTo>
                  <a:lnTo>
                    <a:pt x="377" y="24"/>
                  </a:lnTo>
                  <a:lnTo>
                    <a:pt x="377" y="0"/>
                  </a:lnTo>
                  <a:lnTo>
                    <a:pt x="377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9637" name="Freeform 5"/>
            <p:cNvSpPr/>
            <p:nvPr/>
          </p:nvSpPr>
          <p:spPr bwMode="hidden">
            <a:xfrm>
              <a:off x="5680" y="4214"/>
              <a:ext cx="84" cy="102"/>
            </a:xfrm>
            <a:custGeom>
              <a:cxnLst>
                <a:cxn ang="0">
                  <a:pos x="0" y="102"/>
                </a:cxn>
                <a:cxn ang="0">
                  <a:pos x="18" y="102"/>
                </a:cxn>
                <a:cxn ang="0">
                  <a:pos x="48" y="60"/>
                </a:cxn>
                <a:cxn ang="0">
                  <a:pos x="84" y="24"/>
                </a:cxn>
                <a:cxn ang="0">
                  <a:pos x="84" y="0"/>
                </a:cxn>
                <a:cxn ang="0">
                  <a:pos x="42" y="54"/>
                </a:cxn>
                <a:cxn ang="0">
                  <a:pos x="0" y="102"/>
                </a:cxn>
                <a:cxn ang="0">
                  <a:pos x="0" y="102"/>
                </a:cxn>
              </a:cxnLst>
              <a:rect l="0" t="0" r="r" b="b"/>
              <a:pathLst>
                <a:path w="84" h="102">
                  <a:moveTo>
                    <a:pt x="0" y="102"/>
                  </a:moveTo>
                  <a:lnTo>
                    <a:pt x="18" y="102"/>
                  </a:lnTo>
                  <a:lnTo>
                    <a:pt x="48" y="60"/>
                  </a:lnTo>
                  <a:lnTo>
                    <a:pt x="84" y="24"/>
                  </a:lnTo>
                  <a:lnTo>
                    <a:pt x="84" y="0"/>
                  </a:lnTo>
                  <a:lnTo>
                    <a:pt x="42" y="54"/>
                  </a:lnTo>
                  <a:lnTo>
                    <a:pt x="0" y="102"/>
                  </a:lnTo>
                  <a:lnTo>
                    <a:pt x="0" y="102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1035" name="Group 6"/>
            <p:cNvGrpSpPr/>
            <p:nvPr/>
          </p:nvGrpSpPr>
          <p:grpSpPr>
            <a:xfrm>
              <a:off x="288" y="0"/>
              <a:ext cx="5098" cy="4316"/>
              <a:chOff x="288" y="0"/>
              <a:chExt cx="5098" cy="4316"/>
            </a:xfrm>
          </p:grpSpPr>
          <p:sp>
            <p:nvSpPr>
              <p:cNvPr id="69639" name="Freeform 7"/>
              <p:cNvSpPr/>
              <p:nvPr/>
            </p:nvSpPr>
            <p:spPr bwMode="hidden">
              <a:xfrm>
                <a:off x="2789" y="0"/>
                <a:ext cx="78" cy="4316"/>
              </a:xfrm>
              <a:custGeom>
                <a:cxnLst>
                  <a:cxn ang="0">
                    <a:pos x="0" y="0"/>
                  </a:cxn>
                  <a:cxn ang="0">
                    <a:pos x="60" y="4316"/>
                  </a:cxn>
                  <a:cxn ang="0">
                    <a:pos x="72" y="4316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72" h="4316">
                    <a:moveTo>
                      <a:pt x="0" y="0"/>
                    </a:moveTo>
                    <a:lnTo>
                      <a:pt x="60" y="4316"/>
                    </a:lnTo>
                    <a:lnTo>
                      <a:pt x="72" y="4316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0" name="Freeform 8"/>
              <p:cNvSpPr/>
              <p:nvPr/>
            </p:nvSpPr>
            <p:spPr bwMode="hidden">
              <a:xfrm>
                <a:off x="3093" y="0"/>
                <a:ext cx="174" cy="4316"/>
              </a:xfrm>
              <a:custGeom>
                <a:cxnLst>
                  <a:cxn ang="0">
                    <a:pos x="24" y="0"/>
                  </a:cxn>
                  <a:cxn ang="0">
                    <a:pos x="12" y="0"/>
                  </a:cxn>
                  <a:cxn ang="0">
                    <a:pos x="42" y="216"/>
                  </a:cxn>
                  <a:cxn ang="0">
                    <a:pos x="72" y="444"/>
                  </a:cxn>
                  <a:cxn ang="0">
                    <a:pos x="96" y="689"/>
                  </a:cxn>
                  <a:cxn ang="0">
                    <a:pos x="120" y="947"/>
                  </a:cxn>
                  <a:cxn ang="0">
                    <a:pos x="132" y="1211"/>
                  </a:cxn>
                  <a:cxn ang="0">
                    <a:pos x="150" y="1487"/>
                  </a:cxn>
                  <a:cxn ang="0">
                    <a:pos x="156" y="1768"/>
                  </a:cxn>
                  <a:cxn ang="0">
                    <a:pos x="162" y="2062"/>
                  </a:cxn>
                  <a:cxn ang="0">
                    <a:pos x="156" y="2644"/>
                  </a:cxn>
                  <a:cxn ang="0">
                    <a:pos x="126" y="3225"/>
                  </a:cxn>
                  <a:cxn ang="0">
                    <a:pos x="108" y="3507"/>
                  </a:cxn>
                  <a:cxn ang="0">
                    <a:pos x="78" y="3788"/>
                  </a:cxn>
                  <a:cxn ang="0">
                    <a:pos x="42" y="4058"/>
                  </a:cxn>
                  <a:cxn ang="0">
                    <a:pos x="0" y="4316"/>
                  </a:cxn>
                  <a:cxn ang="0">
                    <a:pos x="12" y="4316"/>
                  </a:cxn>
                  <a:cxn ang="0">
                    <a:pos x="54" y="4058"/>
                  </a:cxn>
                  <a:cxn ang="0">
                    <a:pos x="90" y="3782"/>
                  </a:cxn>
                  <a:cxn ang="0">
                    <a:pos x="120" y="3507"/>
                  </a:cxn>
                  <a:cxn ang="0">
                    <a:pos x="138" y="3219"/>
                  </a:cxn>
                  <a:cxn ang="0">
                    <a:pos x="168" y="2638"/>
                  </a:cxn>
                  <a:cxn ang="0">
                    <a:pos x="174" y="2056"/>
                  </a:cxn>
                  <a:cxn ang="0">
                    <a:pos x="168" y="1768"/>
                  </a:cxn>
                  <a:cxn ang="0">
                    <a:pos x="162" y="1487"/>
                  </a:cxn>
                  <a:cxn ang="0">
                    <a:pos x="144" y="1211"/>
                  </a:cxn>
                  <a:cxn ang="0">
                    <a:pos x="132" y="941"/>
                  </a:cxn>
                  <a:cxn ang="0">
                    <a:pos x="108" y="689"/>
                  </a:cxn>
                  <a:cxn ang="0">
                    <a:pos x="84" y="444"/>
                  </a:cxn>
                  <a:cxn ang="0">
                    <a:pos x="54" y="21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174" h="4316">
                    <a:moveTo>
                      <a:pt x="24" y="0"/>
                    </a:moveTo>
                    <a:lnTo>
                      <a:pt x="12" y="0"/>
                    </a:lnTo>
                    <a:lnTo>
                      <a:pt x="42" y="216"/>
                    </a:lnTo>
                    <a:lnTo>
                      <a:pt x="72" y="444"/>
                    </a:lnTo>
                    <a:lnTo>
                      <a:pt x="96" y="689"/>
                    </a:lnTo>
                    <a:lnTo>
                      <a:pt x="120" y="947"/>
                    </a:lnTo>
                    <a:lnTo>
                      <a:pt x="132" y="1211"/>
                    </a:lnTo>
                    <a:lnTo>
                      <a:pt x="150" y="1487"/>
                    </a:lnTo>
                    <a:lnTo>
                      <a:pt x="156" y="1768"/>
                    </a:lnTo>
                    <a:lnTo>
                      <a:pt x="162" y="2062"/>
                    </a:lnTo>
                    <a:lnTo>
                      <a:pt x="156" y="2644"/>
                    </a:lnTo>
                    <a:lnTo>
                      <a:pt x="126" y="3225"/>
                    </a:lnTo>
                    <a:lnTo>
                      <a:pt x="108" y="3507"/>
                    </a:lnTo>
                    <a:lnTo>
                      <a:pt x="78" y="3788"/>
                    </a:lnTo>
                    <a:lnTo>
                      <a:pt x="42" y="4058"/>
                    </a:lnTo>
                    <a:lnTo>
                      <a:pt x="0" y="4316"/>
                    </a:lnTo>
                    <a:lnTo>
                      <a:pt x="12" y="4316"/>
                    </a:lnTo>
                    <a:lnTo>
                      <a:pt x="54" y="4058"/>
                    </a:lnTo>
                    <a:lnTo>
                      <a:pt x="90" y="3782"/>
                    </a:lnTo>
                    <a:lnTo>
                      <a:pt x="120" y="3507"/>
                    </a:lnTo>
                    <a:lnTo>
                      <a:pt x="138" y="3219"/>
                    </a:lnTo>
                    <a:lnTo>
                      <a:pt x="168" y="2638"/>
                    </a:lnTo>
                    <a:lnTo>
                      <a:pt x="174" y="2056"/>
                    </a:lnTo>
                    <a:lnTo>
                      <a:pt x="168" y="1768"/>
                    </a:lnTo>
                    <a:lnTo>
                      <a:pt x="162" y="1487"/>
                    </a:lnTo>
                    <a:lnTo>
                      <a:pt x="144" y="1211"/>
                    </a:lnTo>
                    <a:lnTo>
                      <a:pt x="132" y="941"/>
                    </a:lnTo>
                    <a:lnTo>
                      <a:pt x="108" y="689"/>
                    </a:lnTo>
                    <a:lnTo>
                      <a:pt x="84" y="444"/>
                    </a:lnTo>
                    <a:lnTo>
                      <a:pt x="54" y="21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1" name="Freeform 9"/>
              <p:cNvSpPr/>
              <p:nvPr/>
            </p:nvSpPr>
            <p:spPr bwMode="hidden">
              <a:xfrm>
                <a:off x="3358" y="0"/>
                <a:ext cx="337" cy="4316"/>
              </a:xfrm>
              <a:custGeom>
                <a:cxnLst>
                  <a:cxn ang="0">
                    <a:pos x="329" y="2014"/>
                  </a:cxn>
                  <a:cxn ang="0">
                    <a:pos x="317" y="1726"/>
                  </a:cxn>
                  <a:cxn ang="0">
                    <a:pos x="293" y="1445"/>
                  </a:cxn>
                  <a:cxn ang="0">
                    <a:pos x="263" y="1175"/>
                  </a:cxn>
                  <a:cxn ang="0">
                    <a:pos x="228" y="917"/>
                  </a:cxn>
                  <a:cxn ang="0">
                    <a:pos x="186" y="665"/>
                  </a:cxn>
                  <a:cxn ang="0">
                    <a:pos x="132" y="432"/>
                  </a:cxn>
                  <a:cxn ang="0">
                    <a:pos x="78" y="204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66" y="204"/>
                  </a:cxn>
                  <a:cxn ang="0">
                    <a:pos x="120" y="432"/>
                  </a:cxn>
                  <a:cxn ang="0">
                    <a:pos x="174" y="665"/>
                  </a:cxn>
                  <a:cxn ang="0">
                    <a:pos x="216" y="917"/>
                  </a:cxn>
                  <a:cxn ang="0">
                    <a:pos x="251" y="1175"/>
                  </a:cxn>
                  <a:cxn ang="0">
                    <a:pos x="281" y="1445"/>
                  </a:cxn>
                  <a:cxn ang="0">
                    <a:pos x="305" y="1726"/>
                  </a:cxn>
                  <a:cxn ang="0">
                    <a:pos x="317" y="2014"/>
                  </a:cxn>
                  <a:cxn ang="0">
                    <a:pos x="323" y="2314"/>
                  </a:cxn>
                  <a:cxn ang="0">
                    <a:pos x="317" y="2608"/>
                  </a:cxn>
                  <a:cxn ang="0">
                    <a:pos x="305" y="2907"/>
                  </a:cxn>
                  <a:cxn ang="0">
                    <a:pos x="281" y="3201"/>
                  </a:cxn>
                  <a:cxn ang="0">
                    <a:pos x="257" y="3489"/>
                  </a:cxn>
                  <a:cxn ang="0">
                    <a:pos x="216" y="3777"/>
                  </a:cxn>
                  <a:cxn ang="0">
                    <a:pos x="174" y="4052"/>
                  </a:cxn>
                  <a:cxn ang="0">
                    <a:pos x="120" y="4316"/>
                  </a:cxn>
                  <a:cxn ang="0">
                    <a:pos x="132" y="4316"/>
                  </a:cxn>
                  <a:cxn ang="0">
                    <a:pos x="186" y="4052"/>
                  </a:cxn>
                  <a:cxn ang="0">
                    <a:pos x="228" y="3777"/>
                  </a:cxn>
                  <a:cxn ang="0">
                    <a:pos x="269" y="3489"/>
                  </a:cxn>
                  <a:cxn ang="0">
                    <a:pos x="293" y="3201"/>
                  </a:cxn>
                  <a:cxn ang="0">
                    <a:pos x="317" y="2907"/>
                  </a:cxn>
                  <a:cxn ang="0">
                    <a:pos x="329" y="2608"/>
                  </a:cxn>
                  <a:cxn ang="0">
                    <a:pos x="335" y="2314"/>
                  </a:cxn>
                  <a:cxn ang="0">
                    <a:pos x="329" y="2014"/>
                  </a:cxn>
                  <a:cxn ang="0">
                    <a:pos x="329" y="2014"/>
                  </a:cxn>
                </a:cxnLst>
                <a:rect l="0" t="0" r="r" b="b"/>
                <a:pathLst>
                  <a:path w="335" h="4316">
                    <a:moveTo>
                      <a:pt x="329" y="2014"/>
                    </a:moveTo>
                    <a:lnTo>
                      <a:pt x="317" y="1726"/>
                    </a:lnTo>
                    <a:lnTo>
                      <a:pt x="293" y="1445"/>
                    </a:lnTo>
                    <a:lnTo>
                      <a:pt x="263" y="1175"/>
                    </a:lnTo>
                    <a:lnTo>
                      <a:pt x="228" y="917"/>
                    </a:lnTo>
                    <a:lnTo>
                      <a:pt x="186" y="665"/>
                    </a:lnTo>
                    <a:lnTo>
                      <a:pt x="132" y="432"/>
                    </a:lnTo>
                    <a:lnTo>
                      <a:pt x="78" y="204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66" y="204"/>
                    </a:lnTo>
                    <a:lnTo>
                      <a:pt x="120" y="432"/>
                    </a:lnTo>
                    <a:lnTo>
                      <a:pt x="174" y="665"/>
                    </a:lnTo>
                    <a:lnTo>
                      <a:pt x="216" y="917"/>
                    </a:lnTo>
                    <a:lnTo>
                      <a:pt x="251" y="1175"/>
                    </a:lnTo>
                    <a:lnTo>
                      <a:pt x="281" y="1445"/>
                    </a:lnTo>
                    <a:lnTo>
                      <a:pt x="305" y="1726"/>
                    </a:lnTo>
                    <a:lnTo>
                      <a:pt x="317" y="2014"/>
                    </a:lnTo>
                    <a:lnTo>
                      <a:pt x="323" y="2314"/>
                    </a:lnTo>
                    <a:lnTo>
                      <a:pt x="317" y="2608"/>
                    </a:lnTo>
                    <a:lnTo>
                      <a:pt x="305" y="2907"/>
                    </a:lnTo>
                    <a:lnTo>
                      <a:pt x="281" y="3201"/>
                    </a:lnTo>
                    <a:lnTo>
                      <a:pt x="257" y="3489"/>
                    </a:lnTo>
                    <a:lnTo>
                      <a:pt x="216" y="3777"/>
                    </a:lnTo>
                    <a:lnTo>
                      <a:pt x="174" y="4052"/>
                    </a:lnTo>
                    <a:lnTo>
                      <a:pt x="120" y="4316"/>
                    </a:lnTo>
                    <a:lnTo>
                      <a:pt x="132" y="4316"/>
                    </a:lnTo>
                    <a:lnTo>
                      <a:pt x="186" y="4052"/>
                    </a:lnTo>
                    <a:lnTo>
                      <a:pt x="228" y="3777"/>
                    </a:lnTo>
                    <a:lnTo>
                      <a:pt x="269" y="3489"/>
                    </a:lnTo>
                    <a:lnTo>
                      <a:pt x="293" y="3201"/>
                    </a:lnTo>
                    <a:lnTo>
                      <a:pt x="317" y="2907"/>
                    </a:lnTo>
                    <a:lnTo>
                      <a:pt x="329" y="2608"/>
                    </a:lnTo>
                    <a:lnTo>
                      <a:pt x="335" y="2314"/>
                    </a:lnTo>
                    <a:lnTo>
                      <a:pt x="329" y="2014"/>
                    </a:lnTo>
                    <a:lnTo>
                      <a:pt x="329" y="201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2" name="Freeform 10"/>
              <p:cNvSpPr/>
              <p:nvPr/>
            </p:nvSpPr>
            <p:spPr bwMode="hidden">
              <a:xfrm>
                <a:off x="3676" y="0"/>
                <a:ext cx="427" cy="4316"/>
              </a:xfrm>
              <a:custGeom>
                <a:cxnLst>
                  <a:cxn ang="0">
                    <a:pos x="413" y="1924"/>
                  </a:cxn>
                  <a:cxn ang="0">
                    <a:pos x="395" y="1690"/>
                  </a:cxn>
                  <a:cxn ang="0">
                    <a:pos x="365" y="1457"/>
                  </a:cxn>
                  <a:cxn ang="0">
                    <a:pos x="329" y="1229"/>
                  </a:cxn>
                  <a:cxn ang="0">
                    <a:pos x="281" y="1001"/>
                  </a:cxn>
                  <a:cxn ang="0">
                    <a:pos x="227" y="761"/>
                  </a:cxn>
                  <a:cxn ang="0">
                    <a:pos x="162" y="522"/>
                  </a:cxn>
                  <a:cxn ang="0">
                    <a:pos x="90" y="27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84" y="270"/>
                  </a:cxn>
                  <a:cxn ang="0">
                    <a:pos x="156" y="522"/>
                  </a:cxn>
                  <a:cxn ang="0">
                    <a:pos x="216" y="767"/>
                  </a:cxn>
                  <a:cxn ang="0">
                    <a:pos x="275" y="1001"/>
                  </a:cxn>
                  <a:cxn ang="0">
                    <a:pos x="317" y="1235"/>
                  </a:cxn>
                  <a:cxn ang="0">
                    <a:pos x="353" y="1463"/>
                  </a:cxn>
                  <a:cxn ang="0">
                    <a:pos x="383" y="1690"/>
                  </a:cxn>
                  <a:cxn ang="0">
                    <a:pos x="401" y="1924"/>
                  </a:cxn>
                  <a:cxn ang="0">
                    <a:pos x="413" y="2188"/>
                  </a:cxn>
                  <a:cxn ang="0">
                    <a:pos x="407" y="2458"/>
                  </a:cxn>
                  <a:cxn ang="0">
                    <a:pos x="395" y="2733"/>
                  </a:cxn>
                  <a:cxn ang="0">
                    <a:pos x="365" y="3021"/>
                  </a:cxn>
                  <a:cxn ang="0">
                    <a:pos x="329" y="3321"/>
                  </a:cxn>
                  <a:cxn ang="0">
                    <a:pos x="275" y="3639"/>
                  </a:cxn>
                  <a:cxn ang="0">
                    <a:pos x="204" y="3968"/>
                  </a:cxn>
                  <a:cxn ang="0">
                    <a:pos x="126" y="4316"/>
                  </a:cxn>
                  <a:cxn ang="0">
                    <a:pos x="138" y="4316"/>
                  </a:cxn>
                  <a:cxn ang="0">
                    <a:pos x="216" y="3968"/>
                  </a:cxn>
                  <a:cxn ang="0">
                    <a:pos x="287" y="3639"/>
                  </a:cxn>
                  <a:cxn ang="0">
                    <a:pos x="341" y="3321"/>
                  </a:cxn>
                  <a:cxn ang="0">
                    <a:pos x="377" y="3021"/>
                  </a:cxn>
                  <a:cxn ang="0">
                    <a:pos x="407" y="2733"/>
                  </a:cxn>
                  <a:cxn ang="0">
                    <a:pos x="419" y="2458"/>
                  </a:cxn>
                  <a:cxn ang="0">
                    <a:pos x="425" y="2188"/>
                  </a:cxn>
                  <a:cxn ang="0">
                    <a:pos x="413" y="1924"/>
                  </a:cxn>
                  <a:cxn ang="0">
                    <a:pos x="413" y="1924"/>
                  </a:cxn>
                </a:cxnLst>
                <a:rect l="0" t="0" r="r" b="b"/>
                <a:pathLst>
                  <a:path w="425" h="4316">
                    <a:moveTo>
                      <a:pt x="413" y="1924"/>
                    </a:moveTo>
                    <a:lnTo>
                      <a:pt x="395" y="1690"/>
                    </a:lnTo>
                    <a:lnTo>
                      <a:pt x="365" y="1457"/>
                    </a:lnTo>
                    <a:lnTo>
                      <a:pt x="329" y="1229"/>
                    </a:lnTo>
                    <a:lnTo>
                      <a:pt x="281" y="1001"/>
                    </a:lnTo>
                    <a:lnTo>
                      <a:pt x="227" y="761"/>
                    </a:lnTo>
                    <a:lnTo>
                      <a:pt x="162" y="522"/>
                    </a:lnTo>
                    <a:lnTo>
                      <a:pt x="90" y="27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84" y="270"/>
                    </a:lnTo>
                    <a:lnTo>
                      <a:pt x="156" y="522"/>
                    </a:lnTo>
                    <a:lnTo>
                      <a:pt x="216" y="767"/>
                    </a:lnTo>
                    <a:lnTo>
                      <a:pt x="275" y="1001"/>
                    </a:lnTo>
                    <a:lnTo>
                      <a:pt x="317" y="1235"/>
                    </a:lnTo>
                    <a:lnTo>
                      <a:pt x="353" y="1463"/>
                    </a:lnTo>
                    <a:lnTo>
                      <a:pt x="383" y="1690"/>
                    </a:lnTo>
                    <a:lnTo>
                      <a:pt x="401" y="1924"/>
                    </a:lnTo>
                    <a:lnTo>
                      <a:pt x="413" y="2188"/>
                    </a:lnTo>
                    <a:lnTo>
                      <a:pt x="407" y="2458"/>
                    </a:lnTo>
                    <a:lnTo>
                      <a:pt x="395" y="2733"/>
                    </a:lnTo>
                    <a:lnTo>
                      <a:pt x="365" y="3021"/>
                    </a:lnTo>
                    <a:lnTo>
                      <a:pt x="329" y="3321"/>
                    </a:lnTo>
                    <a:lnTo>
                      <a:pt x="275" y="3639"/>
                    </a:lnTo>
                    <a:lnTo>
                      <a:pt x="204" y="3968"/>
                    </a:lnTo>
                    <a:lnTo>
                      <a:pt x="126" y="4316"/>
                    </a:lnTo>
                    <a:lnTo>
                      <a:pt x="138" y="4316"/>
                    </a:lnTo>
                    <a:lnTo>
                      <a:pt x="216" y="3968"/>
                    </a:lnTo>
                    <a:lnTo>
                      <a:pt x="287" y="3639"/>
                    </a:lnTo>
                    <a:lnTo>
                      <a:pt x="341" y="3321"/>
                    </a:lnTo>
                    <a:lnTo>
                      <a:pt x="377" y="3021"/>
                    </a:lnTo>
                    <a:lnTo>
                      <a:pt x="407" y="2733"/>
                    </a:lnTo>
                    <a:lnTo>
                      <a:pt x="419" y="2458"/>
                    </a:lnTo>
                    <a:lnTo>
                      <a:pt x="425" y="2188"/>
                    </a:lnTo>
                    <a:lnTo>
                      <a:pt x="413" y="1924"/>
                    </a:lnTo>
                    <a:lnTo>
                      <a:pt x="413" y="192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3" name="Freeform 11"/>
              <p:cNvSpPr/>
              <p:nvPr/>
            </p:nvSpPr>
            <p:spPr bwMode="hidden">
              <a:xfrm>
                <a:off x="3946" y="0"/>
                <a:ext cx="558" cy="4316"/>
              </a:xfrm>
              <a:custGeom>
                <a:cxnLst>
                  <a:cxn ang="0">
                    <a:pos x="556" y="2020"/>
                  </a:cxn>
                  <a:cxn ang="0">
                    <a:pos x="538" y="1732"/>
                  </a:cxn>
                  <a:cxn ang="0">
                    <a:pos x="503" y="1445"/>
                  </a:cxn>
                  <a:cxn ang="0">
                    <a:pos x="455" y="1175"/>
                  </a:cxn>
                  <a:cxn ang="0">
                    <a:pos x="395" y="911"/>
                  </a:cxn>
                  <a:cxn ang="0">
                    <a:pos x="317" y="659"/>
                  </a:cxn>
                  <a:cxn ang="0">
                    <a:pos x="228" y="426"/>
                  </a:cxn>
                  <a:cxn ang="0">
                    <a:pos x="126" y="204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114" y="204"/>
                  </a:cxn>
                  <a:cxn ang="0">
                    <a:pos x="216" y="426"/>
                  </a:cxn>
                  <a:cxn ang="0">
                    <a:pos x="305" y="659"/>
                  </a:cxn>
                  <a:cxn ang="0">
                    <a:pos x="383" y="911"/>
                  </a:cxn>
                  <a:cxn ang="0">
                    <a:pos x="443" y="1175"/>
                  </a:cxn>
                  <a:cxn ang="0">
                    <a:pos x="491" y="1445"/>
                  </a:cxn>
                  <a:cxn ang="0">
                    <a:pos x="526" y="1732"/>
                  </a:cxn>
                  <a:cxn ang="0">
                    <a:pos x="544" y="2020"/>
                  </a:cxn>
                  <a:cxn ang="0">
                    <a:pos x="544" y="2326"/>
                  </a:cxn>
                  <a:cxn ang="0">
                    <a:pos x="532" y="2632"/>
                  </a:cxn>
                  <a:cxn ang="0">
                    <a:pos x="503" y="2931"/>
                  </a:cxn>
                  <a:cxn ang="0">
                    <a:pos x="455" y="3225"/>
                  </a:cxn>
                  <a:cxn ang="0">
                    <a:pos x="389" y="3513"/>
                  </a:cxn>
                  <a:cxn ang="0">
                    <a:pos x="311" y="3788"/>
                  </a:cxn>
                  <a:cxn ang="0">
                    <a:pos x="216" y="4058"/>
                  </a:cxn>
                  <a:cxn ang="0">
                    <a:pos x="102" y="4316"/>
                  </a:cxn>
                  <a:cxn ang="0">
                    <a:pos x="114" y="4316"/>
                  </a:cxn>
                  <a:cxn ang="0">
                    <a:pos x="228" y="4058"/>
                  </a:cxn>
                  <a:cxn ang="0">
                    <a:pos x="323" y="3788"/>
                  </a:cxn>
                  <a:cxn ang="0">
                    <a:pos x="401" y="3513"/>
                  </a:cxn>
                  <a:cxn ang="0">
                    <a:pos x="467" y="3225"/>
                  </a:cxn>
                  <a:cxn ang="0">
                    <a:pos x="515" y="2931"/>
                  </a:cxn>
                  <a:cxn ang="0">
                    <a:pos x="544" y="2632"/>
                  </a:cxn>
                  <a:cxn ang="0">
                    <a:pos x="556" y="2326"/>
                  </a:cxn>
                  <a:cxn ang="0">
                    <a:pos x="556" y="2020"/>
                  </a:cxn>
                  <a:cxn ang="0">
                    <a:pos x="556" y="2020"/>
                  </a:cxn>
                </a:cxnLst>
                <a:rect l="0" t="0" r="r" b="b"/>
                <a:pathLst>
                  <a:path w="556" h="4316">
                    <a:moveTo>
                      <a:pt x="556" y="2020"/>
                    </a:moveTo>
                    <a:lnTo>
                      <a:pt x="538" y="1732"/>
                    </a:lnTo>
                    <a:lnTo>
                      <a:pt x="503" y="1445"/>
                    </a:lnTo>
                    <a:lnTo>
                      <a:pt x="455" y="1175"/>
                    </a:lnTo>
                    <a:lnTo>
                      <a:pt x="395" y="911"/>
                    </a:lnTo>
                    <a:lnTo>
                      <a:pt x="317" y="659"/>
                    </a:lnTo>
                    <a:lnTo>
                      <a:pt x="228" y="426"/>
                    </a:lnTo>
                    <a:lnTo>
                      <a:pt x="126" y="204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114" y="204"/>
                    </a:lnTo>
                    <a:lnTo>
                      <a:pt x="216" y="426"/>
                    </a:lnTo>
                    <a:lnTo>
                      <a:pt x="305" y="659"/>
                    </a:lnTo>
                    <a:lnTo>
                      <a:pt x="383" y="911"/>
                    </a:lnTo>
                    <a:lnTo>
                      <a:pt x="443" y="1175"/>
                    </a:lnTo>
                    <a:lnTo>
                      <a:pt x="491" y="1445"/>
                    </a:lnTo>
                    <a:lnTo>
                      <a:pt x="526" y="1732"/>
                    </a:lnTo>
                    <a:lnTo>
                      <a:pt x="544" y="2020"/>
                    </a:lnTo>
                    <a:lnTo>
                      <a:pt x="544" y="2326"/>
                    </a:lnTo>
                    <a:lnTo>
                      <a:pt x="532" y="2632"/>
                    </a:lnTo>
                    <a:lnTo>
                      <a:pt x="503" y="2931"/>
                    </a:lnTo>
                    <a:lnTo>
                      <a:pt x="455" y="3225"/>
                    </a:lnTo>
                    <a:lnTo>
                      <a:pt x="389" y="3513"/>
                    </a:lnTo>
                    <a:lnTo>
                      <a:pt x="311" y="3788"/>
                    </a:lnTo>
                    <a:lnTo>
                      <a:pt x="216" y="4058"/>
                    </a:lnTo>
                    <a:lnTo>
                      <a:pt x="102" y="4316"/>
                    </a:lnTo>
                    <a:lnTo>
                      <a:pt x="114" y="4316"/>
                    </a:lnTo>
                    <a:lnTo>
                      <a:pt x="228" y="4058"/>
                    </a:lnTo>
                    <a:lnTo>
                      <a:pt x="323" y="3788"/>
                    </a:lnTo>
                    <a:lnTo>
                      <a:pt x="401" y="3513"/>
                    </a:lnTo>
                    <a:lnTo>
                      <a:pt x="467" y="3225"/>
                    </a:lnTo>
                    <a:lnTo>
                      <a:pt x="515" y="2931"/>
                    </a:lnTo>
                    <a:lnTo>
                      <a:pt x="544" y="2632"/>
                    </a:lnTo>
                    <a:lnTo>
                      <a:pt x="556" y="2326"/>
                    </a:lnTo>
                    <a:lnTo>
                      <a:pt x="556" y="2020"/>
                    </a:lnTo>
                    <a:lnTo>
                      <a:pt x="556" y="202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4" name="Freeform 12"/>
              <p:cNvSpPr/>
              <p:nvPr/>
            </p:nvSpPr>
            <p:spPr bwMode="hidden">
              <a:xfrm>
                <a:off x="4246" y="0"/>
                <a:ext cx="690" cy="4316"/>
              </a:xfrm>
              <a:custGeom>
                <a:cxnLst>
                  <a:cxn ang="0">
                    <a:pos x="688" y="2086"/>
                  </a:cxn>
                  <a:cxn ang="0">
                    <a:pos x="670" y="1810"/>
                  </a:cxn>
                  <a:cxn ang="0">
                    <a:pos x="634" y="1541"/>
                  </a:cxn>
                  <a:cxn ang="0">
                    <a:pos x="574" y="1271"/>
                  </a:cxn>
                  <a:cxn ang="0">
                    <a:pos x="497" y="1007"/>
                  </a:cxn>
                  <a:cxn ang="0">
                    <a:pos x="401" y="749"/>
                  </a:cxn>
                  <a:cxn ang="0">
                    <a:pos x="293" y="492"/>
                  </a:cxn>
                  <a:cxn ang="0">
                    <a:pos x="162" y="24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150" y="240"/>
                  </a:cxn>
                  <a:cxn ang="0">
                    <a:pos x="281" y="492"/>
                  </a:cxn>
                  <a:cxn ang="0">
                    <a:pos x="389" y="749"/>
                  </a:cxn>
                  <a:cxn ang="0">
                    <a:pos x="485" y="1007"/>
                  </a:cxn>
                  <a:cxn ang="0">
                    <a:pos x="562" y="1271"/>
                  </a:cxn>
                  <a:cxn ang="0">
                    <a:pos x="622" y="1541"/>
                  </a:cxn>
                  <a:cxn ang="0">
                    <a:pos x="658" y="1810"/>
                  </a:cxn>
                  <a:cxn ang="0">
                    <a:pos x="676" y="2086"/>
                  </a:cxn>
                  <a:cxn ang="0">
                    <a:pos x="676" y="2368"/>
                  </a:cxn>
                  <a:cxn ang="0">
                    <a:pos x="658" y="2650"/>
                  </a:cxn>
                  <a:cxn ang="0">
                    <a:pos x="616" y="2931"/>
                  </a:cxn>
                  <a:cxn ang="0">
                    <a:pos x="556" y="3213"/>
                  </a:cxn>
                  <a:cxn ang="0">
                    <a:pos x="473" y="3495"/>
                  </a:cxn>
                  <a:cxn ang="0">
                    <a:pos x="371" y="3777"/>
                  </a:cxn>
                  <a:cxn ang="0">
                    <a:pos x="251" y="4046"/>
                  </a:cxn>
                  <a:cxn ang="0">
                    <a:pos x="114" y="4316"/>
                  </a:cxn>
                  <a:cxn ang="0">
                    <a:pos x="126" y="4316"/>
                  </a:cxn>
                  <a:cxn ang="0">
                    <a:pos x="263" y="4046"/>
                  </a:cxn>
                  <a:cxn ang="0">
                    <a:pos x="383" y="3777"/>
                  </a:cxn>
                  <a:cxn ang="0">
                    <a:pos x="485" y="3495"/>
                  </a:cxn>
                  <a:cxn ang="0">
                    <a:pos x="568" y="3219"/>
                  </a:cxn>
                  <a:cxn ang="0">
                    <a:pos x="628" y="2937"/>
                  </a:cxn>
                  <a:cxn ang="0">
                    <a:pos x="670" y="2656"/>
                  </a:cxn>
                  <a:cxn ang="0">
                    <a:pos x="688" y="2368"/>
                  </a:cxn>
                  <a:cxn ang="0">
                    <a:pos x="688" y="2086"/>
                  </a:cxn>
                  <a:cxn ang="0">
                    <a:pos x="688" y="2086"/>
                  </a:cxn>
                </a:cxnLst>
                <a:rect l="0" t="0" r="r" b="b"/>
                <a:pathLst>
                  <a:path w="688" h="4316">
                    <a:moveTo>
                      <a:pt x="688" y="2086"/>
                    </a:moveTo>
                    <a:lnTo>
                      <a:pt x="670" y="1810"/>
                    </a:lnTo>
                    <a:lnTo>
                      <a:pt x="634" y="1541"/>
                    </a:lnTo>
                    <a:lnTo>
                      <a:pt x="574" y="1271"/>
                    </a:lnTo>
                    <a:lnTo>
                      <a:pt x="497" y="1007"/>
                    </a:lnTo>
                    <a:lnTo>
                      <a:pt x="401" y="749"/>
                    </a:lnTo>
                    <a:lnTo>
                      <a:pt x="293" y="492"/>
                    </a:lnTo>
                    <a:lnTo>
                      <a:pt x="162" y="24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150" y="240"/>
                    </a:lnTo>
                    <a:lnTo>
                      <a:pt x="281" y="492"/>
                    </a:lnTo>
                    <a:lnTo>
                      <a:pt x="389" y="749"/>
                    </a:lnTo>
                    <a:lnTo>
                      <a:pt x="485" y="1007"/>
                    </a:lnTo>
                    <a:lnTo>
                      <a:pt x="562" y="1271"/>
                    </a:lnTo>
                    <a:lnTo>
                      <a:pt x="622" y="1541"/>
                    </a:lnTo>
                    <a:lnTo>
                      <a:pt x="658" y="1810"/>
                    </a:lnTo>
                    <a:lnTo>
                      <a:pt x="676" y="2086"/>
                    </a:lnTo>
                    <a:lnTo>
                      <a:pt x="676" y="2368"/>
                    </a:lnTo>
                    <a:lnTo>
                      <a:pt x="658" y="2650"/>
                    </a:lnTo>
                    <a:lnTo>
                      <a:pt x="616" y="2931"/>
                    </a:lnTo>
                    <a:lnTo>
                      <a:pt x="556" y="3213"/>
                    </a:lnTo>
                    <a:lnTo>
                      <a:pt x="473" y="3495"/>
                    </a:lnTo>
                    <a:lnTo>
                      <a:pt x="371" y="3777"/>
                    </a:lnTo>
                    <a:lnTo>
                      <a:pt x="251" y="4046"/>
                    </a:lnTo>
                    <a:lnTo>
                      <a:pt x="114" y="4316"/>
                    </a:lnTo>
                    <a:lnTo>
                      <a:pt x="126" y="4316"/>
                    </a:lnTo>
                    <a:lnTo>
                      <a:pt x="263" y="4046"/>
                    </a:lnTo>
                    <a:lnTo>
                      <a:pt x="383" y="3777"/>
                    </a:lnTo>
                    <a:lnTo>
                      <a:pt x="485" y="3495"/>
                    </a:lnTo>
                    <a:lnTo>
                      <a:pt x="568" y="3219"/>
                    </a:lnTo>
                    <a:lnTo>
                      <a:pt x="628" y="2937"/>
                    </a:lnTo>
                    <a:lnTo>
                      <a:pt x="670" y="2656"/>
                    </a:lnTo>
                    <a:lnTo>
                      <a:pt x="688" y="2368"/>
                    </a:lnTo>
                    <a:lnTo>
                      <a:pt x="688" y="2086"/>
                    </a:lnTo>
                    <a:lnTo>
                      <a:pt x="688" y="208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5" name="Freeform 13"/>
              <p:cNvSpPr/>
              <p:nvPr/>
            </p:nvSpPr>
            <p:spPr bwMode="hidden">
              <a:xfrm>
                <a:off x="4522" y="0"/>
                <a:ext cx="864" cy="4316"/>
              </a:xfrm>
              <a:custGeom>
                <a:cxnLst>
                  <a:cxn ang="0">
                    <a:pos x="855" y="2128"/>
                  </a:cxn>
                  <a:cxn ang="0">
                    <a:pos x="831" y="1834"/>
                  </a:cxn>
                  <a:cxn ang="0">
                    <a:pos x="808" y="1684"/>
                  </a:cxn>
                  <a:cxn ang="0">
                    <a:pos x="784" y="1541"/>
                  </a:cxn>
                  <a:cxn ang="0">
                    <a:pos x="748" y="1397"/>
                  </a:cxn>
                  <a:cxn ang="0">
                    <a:pos x="712" y="1253"/>
                  </a:cxn>
                  <a:cxn ang="0">
                    <a:pos x="664" y="1115"/>
                  </a:cxn>
                  <a:cxn ang="0">
                    <a:pos x="610" y="977"/>
                  </a:cxn>
                  <a:cxn ang="0">
                    <a:pos x="491" y="719"/>
                  </a:cxn>
                  <a:cxn ang="0">
                    <a:pos x="353" y="468"/>
                  </a:cxn>
                  <a:cxn ang="0">
                    <a:pos x="192" y="228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180" y="228"/>
                  </a:cxn>
                  <a:cxn ang="0">
                    <a:pos x="341" y="468"/>
                  </a:cxn>
                  <a:cxn ang="0">
                    <a:pos x="479" y="719"/>
                  </a:cxn>
                  <a:cxn ang="0">
                    <a:pos x="598" y="983"/>
                  </a:cxn>
                  <a:cxn ang="0">
                    <a:pos x="652" y="1121"/>
                  </a:cxn>
                  <a:cxn ang="0">
                    <a:pos x="700" y="1259"/>
                  </a:cxn>
                  <a:cxn ang="0">
                    <a:pos x="736" y="1403"/>
                  </a:cxn>
                  <a:cxn ang="0">
                    <a:pos x="772" y="1547"/>
                  </a:cxn>
                  <a:cxn ang="0">
                    <a:pos x="802" y="1690"/>
                  </a:cxn>
                  <a:cxn ang="0">
                    <a:pos x="819" y="1834"/>
                  </a:cxn>
                  <a:cxn ang="0">
                    <a:pos x="837" y="1984"/>
                  </a:cxn>
                  <a:cxn ang="0">
                    <a:pos x="843" y="2128"/>
                  </a:cxn>
                  <a:cxn ang="0">
                    <a:pos x="849" y="2278"/>
                  </a:cxn>
                  <a:cxn ang="0">
                    <a:pos x="843" y="2428"/>
                  </a:cxn>
                  <a:cxn ang="0">
                    <a:pos x="831" y="2572"/>
                  </a:cxn>
                  <a:cxn ang="0">
                    <a:pos x="819" y="2721"/>
                  </a:cxn>
                  <a:cxn ang="0">
                    <a:pos x="796" y="2865"/>
                  </a:cxn>
                  <a:cxn ang="0">
                    <a:pos x="766" y="3015"/>
                  </a:cxn>
                  <a:cxn ang="0">
                    <a:pos x="724" y="3159"/>
                  </a:cxn>
                  <a:cxn ang="0">
                    <a:pos x="682" y="3303"/>
                  </a:cxn>
                  <a:cxn ang="0">
                    <a:pos x="586" y="3567"/>
                  </a:cxn>
                  <a:cxn ang="0">
                    <a:pos x="473" y="3824"/>
                  </a:cxn>
                  <a:cxn ang="0">
                    <a:pos x="335" y="4076"/>
                  </a:cxn>
                  <a:cxn ang="0">
                    <a:pos x="180" y="4316"/>
                  </a:cxn>
                  <a:cxn ang="0">
                    <a:pos x="192" y="4316"/>
                  </a:cxn>
                  <a:cxn ang="0">
                    <a:pos x="347" y="4076"/>
                  </a:cxn>
                  <a:cxn ang="0">
                    <a:pos x="485" y="3824"/>
                  </a:cxn>
                  <a:cxn ang="0">
                    <a:pos x="598" y="3573"/>
                  </a:cxn>
                  <a:cxn ang="0">
                    <a:pos x="694" y="3309"/>
                  </a:cxn>
                  <a:cxn ang="0">
                    <a:pos x="736" y="3165"/>
                  </a:cxn>
                  <a:cxn ang="0">
                    <a:pos x="778" y="3021"/>
                  </a:cxn>
                  <a:cxn ang="0">
                    <a:pos x="808" y="2871"/>
                  </a:cxn>
                  <a:cxn ang="0">
                    <a:pos x="831" y="2727"/>
                  </a:cxn>
                  <a:cxn ang="0">
                    <a:pos x="843" y="2578"/>
                  </a:cxn>
                  <a:cxn ang="0">
                    <a:pos x="855" y="2428"/>
                  </a:cxn>
                  <a:cxn ang="0">
                    <a:pos x="861" y="2278"/>
                  </a:cxn>
                  <a:cxn ang="0">
                    <a:pos x="855" y="2128"/>
                  </a:cxn>
                  <a:cxn ang="0">
                    <a:pos x="855" y="2128"/>
                  </a:cxn>
                </a:cxnLst>
                <a:rect l="0" t="0" r="r" b="b"/>
                <a:pathLst>
                  <a:path w="861" h="4316">
                    <a:moveTo>
                      <a:pt x="855" y="2128"/>
                    </a:moveTo>
                    <a:lnTo>
                      <a:pt x="831" y="1834"/>
                    </a:lnTo>
                    <a:lnTo>
                      <a:pt x="808" y="1684"/>
                    </a:lnTo>
                    <a:lnTo>
                      <a:pt x="784" y="1541"/>
                    </a:lnTo>
                    <a:lnTo>
                      <a:pt x="748" y="1397"/>
                    </a:lnTo>
                    <a:lnTo>
                      <a:pt x="712" y="1253"/>
                    </a:lnTo>
                    <a:lnTo>
                      <a:pt x="664" y="1115"/>
                    </a:lnTo>
                    <a:lnTo>
                      <a:pt x="610" y="977"/>
                    </a:lnTo>
                    <a:lnTo>
                      <a:pt x="491" y="719"/>
                    </a:lnTo>
                    <a:lnTo>
                      <a:pt x="353" y="468"/>
                    </a:lnTo>
                    <a:lnTo>
                      <a:pt x="192" y="228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180" y="228"/>
                    </a:lnTo>
                    <a:lnTo>
                      <a:pt x="341" y="468"/>
                    </a:lnTo>
                    <a:lnTo>
                      <a:pt x="479" y="719"/>
                    </a:lnTo>
                    <a:lnTo>
                      <a:pt x="598" y="983"/>
                    </a:lnTo>
                    <a:lnTo>
                      <a:pt x="652" y="1121"/>
                    </a:lnTo>
                    <a:lnTo>
                      <a:pt x="700" y="1259"/>
                    </a:lnTo>
                    <a:lnTo>
                      <a:pt x="736" y="1403"/>
                    </a:lnTo>
                    <a:lnTo>
                      <a:pt x="772" y="1547"/>
                    </a:lnTo>
                    <a:lnTo>
                      <a:pt x="802" y="1690"/>
                    </a:lnTo>
                    <a:lnTo>
                      <a:pt x="819" y="1834"/>
                    </a:lnTo>
                    <a:lnTo>
                      <a:pt x="837" y="1984"/>
                    </a:lnTo>
                    <a:lnTo>
                      <a:pt x="843" y="2128"/>
                    </a:lnTo>
                    <a:lnTo>
                      <a:pt x="849" y="2278"/>
                    </a:lnTo>
                    <a:lnTo>
                      <a:pt x="843" y="2428"/>
                    </a:lnTo>
                    <a:lnTo>
                      <a:pt x="831" y="2572"/>
                    </a:lnTo>
                    <a:lnTo>
                      <a:pt x="819" y="2721"/>
                    </a:lnTo>
                    <a:lnTo>
                      <a:pt x="796" y="2865"/>
                    </a:lnTo>
                    <a:lnTo>
                      <a:pt x="766" y="3015"/>
                    </a:lnTo>
                    <a:lnTo>
                      <a:pt x="724" y="3159"/>
                    </a:lnTo>
                    <a:lnTo>
                      <a:pt x="682" y="3303"/>
                    </a:lnTo>
                    <a:lnTo>
                      <a:pt x="586" y="3567"/>
                    </a:lnTo>
                    <a:lnTo>
                      <a:pt x="473" y="3824"/>
                    </a:lnTo>
                    <a:lnTo>
                      <a:pt x="335" y="4076"/>
                    </a:lnTo>
                    <a:lnTo>
                      <a:pt x="180" y="4316"/>
                    </a:lnTo>
                    <a:lnTo>
                      <a:pt x="192" y="4316"/>
                    </a:lnTo>
                    <a:lnTo>
                      <a:pt x="347" y="4076"/>
                    </a:lnTo>
                    <a:lnTo>
                      <a:pt x="485" y="3824"/>
                    </a:lnTo>
                    <a:lnTo>
                      <a:pt x="598" y="3573"/>
                    </a:lnTo>
                    <a:lnTo>
                      <a:pt x="694" y="3309"/>
                    </a:lnTo>
                    <a:lnTo>
                      <a:pt x="736" y="3165"/>
                    </a:lnTo>
                    <a:lnTo>
                      <a:pt x="778" y="3021"/>
                    </a:lnTo>
                    <a:lnTo>
                      <a:pt x="808" y="2871"/>
                    </a:lnTo>
                    <a:lnTo>
                      <a:pt x="831" y="2727"/>
                    </a:lnTo>
                    <a:lnTo>
                      <a:pt x="843" y="2578"/>
                    </a:lnTo>
                    <a:lnTo>
                      <a:pt x="855" y="2428"/>
                    </a:lnTo>
                    <a:lnTo>
                      <a:pt x="861" y="2278"/>
                    </a:lnTo>
                    <a:lnTo>
                      <a:pt x="855" y="2128"/>
                    </a:lnTo>
                    <a:lnTo>
                      <a:pt x="855" y="212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6" name="Freeform 14"/>
              <p:cNvSpPr/>
              <p:nvPr/>
            </p:nvSpPr>
            <p:spPr bwMode="hidden">
              <a:xfrm>
                <a:off x="2399" y="0"/>
                <a:ext cx="150" cy="4316"/>
              </a:xfrm>
              <a:custGeom>
                <a:cxnLst>
                  <a:cxn ang="0">
                    <a:pos x="18" y="1942"/>
                  </a:cxn>
                  <a:cxn ang="0">
                    <a:pos x="30" y="1630"/>
                  </a:cxn>
                  <a:cxn ang="0">
                    <a:pos x="42" y="1331"/>
                  </a:cxn>
                  <a:cxn ang="0">
                    <a:pos x="59" y="1055"/>
                  </a:cxn>
                  <a:cxn ang="0">
                    <a:pos x="77" y="791"/>
                  </a:cxn>
                  <a:cxn ang="0">
                    <a:pos x="83" y="671"/>
                  </a:cxn>
                  <a:cxn ang="0">
                    <a:pos x="95" y="557"/>
                  </a:cxn>
                  <a:cxn ang="0">
                    <a:pos x="107" y="444"/>
                  </a:cxn>
                  <a:cxn ang="0">
                    <a:pos x="113" y="342"/>
                  </a:cxn>
                  <a:cxn ang="0">
                    <a:pos x="125" y="246"/>
                  </a:cxn>
                  <a:cxn ang="0">
                    <a:pos x="131" y="156"/>
                  </a:cxn>
                  <a:cxn ang="0">
                    <a:pos x="143" y="72"/>
                  </a:cxn>
                  <a:cxn ang="0">
                    <a:pos x="149" y="0"/>
                  </a:cxn>
                  <a:cxn ang="0">
                    <a:pos x="137" y="0"/>
                  </a:cxn>
                  <a:cxn ang="0">
                    <a:pos x="131" y="72"/>
                  </a:cxn>
                  <a:cxn ang="0">
                    <a:pos x="119" y="156"/>
                  </a:cxn>
                  <a:cxn ang="0">
                    <a:pos x="113" y="246"/>
                  </a:cxn>
                  <a:cxn ang="0">
                    <a:pos x="101" y="342"/>
                  </a:cxn>
                  <a:cxn ang="0">
                    <a:pos x="95" y="444"/>
                  </a:cxn>
                  <a:cxn ang="0">
                    <a:pos x="83" y="557"/>
                  </a:cxn>
                  <a:cxn ang="0">
                    <a:pos x="71" y="671"/>
                  </a:cxn>
                  <a:cxn ang="0">
                    <a:pos x="65" y="791"/>
                  </a:cxn>
                  <a:cxn ang="0">
                    <a:pos x="48" y="1055"/>
                  </a:cxn>
                  <a:cxn ang="0">
                    <a:pos x="30" y="1331"/>
                  </a:cxn>
                  <a:cxn ang="0">
                    <a:pos x="18" y="1630"/>
                  </a:cxn>
                  <a:cxn ang="0">
                    <a:pos x="6" y="1942"/>
                  </a:cxn>
                  <a:cxn ang="0">
                    <a:pos x="0" y="2278"/>
                  </a:cxn>
                  <a:cxn ang="0">
                    <a:pos x="6" y="2602"/>
                  </a:cxn>
                  <a:cxn ang="0">
                    <a:pos x="12" y="2919"/>
                  </a:cxn>
                  <a:cxn ang="0">
                    <a:pos x="24" y="3219"/>
                  </a:cxn>
                  <a:cxn ang="0">
                    <a:pos x="36" y="3513"/>
                  </a:cxn>
                  <a:cxn ang="0">
                    <a:pos x="59" y="3794"/>
                  </a:cxn>
                  <a:cxn ang="0">
                    <a:pos x="89" y="4058"/>
                  </a:cxn>
                  <a:cxn ang="0">
                    <a:pos x="125" y="4316"/>
                  </a:cxn>
                  <a:cxn ang="0">
                    <a:pos x="137" y="4316"/>
                  </a:cxn>
                  <a:cxn ang="0">
                    <a:pos x="101" y="4058"/>
                  </a:cxn>
                  <a:cxn ang="0">
                    <a:pos x="71" y="3794"/>
                  </a:cxn>
                  <a:cxn ang="0">
                    <a:pos x="48" y="3513"/>
                  </a:cxn>
                  <a:cxn ang="0">
                    <a:pos x="36" y="3225"/>
                  </a:cxn>
                  <a:cxn ang="0">
                    <a:pos x="24" y="2919"/>
                  </a:cxn>
                  <a:cxn ang="0">
                    <a:pos x="18" y="2608"/>
                  </a:cxn>
                  <a:cxn ang="0">
                    <a:pos x="12" y="2278"/>
                  </a:cxn>
                  <a:cxn ang="0">
                    <a:pos x="18" y="1942"/>
                  </a:cxn>
                  <a:cxn ang="0">
                    <a:pos x="18" y="1942"/>
                  </a:cxn>
                </a:cxnLst>
                <a:rect l="0" t="0" r="r" b="b"/>
                <a:pathLst>
                  <a:path w="149" h="4316">
                    <a:moveTo>
                      <a:pt x="18" y="1942"/>
                    </a:moveTo>
                    <a:lnTo>
                      <a:pt x="30" y="1630"/>
                    </a:lnTo>
                    <a:lnTo>
                      <a:pt x="42" y="1331"/>
                    </a:lnTo>
                    <a:lnTo>
                      <a:pt x="59" y="1055"/>
                    </a:lnTo>
                    <a:lnTo>
                      <a:pt x="77" y="791"/>
                    </a:lnTo>
                    <a:lnTo>
                      <a:pt x="83" y="671"/>
                    </a:lnTo>
                    <a:lnTo>
                      <a:pt x="95" y="557"/>
                    </a:lnTo>
                    <a:lnTo>
                      <a:pt x="107" y="444"/>
                    </a:lnTo>
                    <a:lnTo>
                      <a:pt x="113" y="342"/>
                    </a:lnTo>
                    <a:lnTo>
                      <a:pt x="125" y="246"/>
                    </a:lnTo>
                    <a:lnTo>
                      <a:pt x="131" y="156"/>
                    </a:lnTo>
                    <a:lnTo>
                      <a:pt x="143" y="72"/>
                    </a:lnTo>
                    <a:lnTo>
                      <a:pt x="149" y="0"/>
                    </a:lnTo>
                    <a:lnTo>
                      <a:pt x="137" y="0"/>
                    </a:lnTo>
                    <a:lnTo>
                      <a:pt x="131" y="72"/>
                    </a:lnTo>
                    <a:lnTo>
                      <a:pt x="119" y="156"/>
                    </a:lnTo>
                    <a:lnTo>
                      <a:pt x="113" y="246"/>
                    </a:lnTo>
                    <a:lnTo>
                      <a:pt x="101" y="342"/>
                    </a:lnTo>
                    <a:lnTo>
                      <a:pt x="95" y="444"/>
                    </a:lnTo>
                    <a:lnTo>
                      <a:pt x="83" y="557"/>
                    </a:lnTo>
                    <a:lnTo>
                      <a:pt x="71" y="671"/>
                    </a:lnTo>
                    <a:lnTo>
                      <a:pt x="65" y="791"/>
                    </a:lnTo>
                    <a:lnTo>
                      <a:pt x="48" y="1055"/>
                    </a:lnTo>
                    <a:lnTo>
                      <a:pt x="30" y="1331"/>
                    </a:lnTo>
                    <a:lnTo>
                      <a:pt x="18" y="1630"/>
                    </a:lnTo>
                    <a:lnTo>
                      <a:pt x="6" y="1942"/>
                    </a:lnTo>
                    <a:lnTo>
                      <a:pt x="0" y="2278"/>
                    </a:lnTo>
                    <a:lnTo>
                      <a:pt x="6" y="2602"/>
                    </a:lnTo>
                    <a:lnTo>
                      <a:pt x="12" y="2919"/>
                    </a:lnTo>
                    <a:lnTo>
                      <a:pt x="24" y="3219"/>
                    </a:lnTo>
                    <a:lnTo>
                      <a:pt x="36" y="3513"/>
                    </a:lnTo>
                    <a:lnTo>
                      <a:pt x="59" y="3794"/>
                    </a:lnTo>
                    <a:lnTo>
                      <a:pt x="89" y="4058"/>
                    </a:lnTo>
                    <a:lnTo>
                      <a:pt x="125" y="4316"/>
                    </a:lnTo>
                    <a:lnTo>
                      <a:pt x="137" y="4316"/>
                    </a:lnTo>
                    <a:lnTo>
                      <a:pt x="101" y="4058"/>
                    </a:lnTo>
                    <a:lnTo>
                      <a:pt x="71" y="3794"/>
                    </a:lnTo>
                    <a:lnTo>
                      <a:pt x="48" y="3513"/>
                    </a:lnTo>
                    <a:lnTo>
                      <a:pt x="36" y="3225"/>
                    </a:lnTo>
                    <a:lnTo>
                      <a:pt x="24" y="2919"/>
                    </a:lnTo>
                    <a:lnTo>
                      <a:pt x="18" y="2608"/>
                    </a:lnTo>
                    <a:lnTo>
                      <a:pt x="12" y="2278"/>
                    </a:lnTo>
                    <a:lnTo>
                      <a:pt x="18" y="1942"/>
                    </a:lnTo>
                    <a:lnTo>
                      <a:pt x="18" y="194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7" name="Freeform 15"/>
              <p:cNvSpPr/>
              <p:nvPr/>
            </p:nvSpPr>
            <p:spPr bwMode="hidden">
              <a:xfrm>
                <a:off x="1967" y="0"/>
                <a:ext cx="300" cy="4316"/>
              </a:xfrm>
              <a:custGeom>
                <a:cxnLst>
                  <a:cxn ang="0">
                    <a:pos x="18" y="2062"/>
                  </a:cxn>
                  <a:cxn ang="0">
                    <a:pos x="30" y="1750"/>
                  </a:cxn>
                  <a:cxn ang="0">
                    <a:pos x="54" y="1451"/>
                  </a:cxn>
                  <a:cxn ang="0">
                    <a:pos x="84" y="1169"/>
                  </a:cxn>
                  <a:cxn ang="0">
                    <a:pos x="126" y="899"/>
                  </a:cxn>
                  <a:cxn ang="0">
                    <a:pos x="162" y="641"/>
                  </a:cxn>
                  <a:cxn ang="0">
                    <a:pos x="209" y="408"/>
                  </a:cxn>
                  <a:cxn ang="0">
                    <a:pos x="251" y="192"/>
                  </a:cxn>
                  <a:cxn ang="0">
                    <a:pos x="299" y="0"/>
                  </a:cxn>
                  <a:cxn ang="0">
                    <a:pos x="287" y="0"/>
                  </a:cxn>
                  <a:cxn ang="0">
                    <a:pos x="239" y="192"/>
                  </a:cxn>
                  <a:cxn ang="0">
                    <a:pos x="198" y="408"/>
                  </a:cxn>
                  <a:cxn ang="0">
                    <a:pos x="156" y="641"/>
                  </a:cxn>
                  <a:cxn ang="0">
                    <a:pos x="114" y="899"/>
                  </a:cxn>
                  <a:cxn ang="0">
                    <a:pos x="78" y="1169"/>
                  </a:cxn>
                  <a:cxn ang="0">
                    <a:pos x="48" y="1451"/>
                  </a:cxn>
                  <a:cxn ang="0">
                    <a:pos x="24" y="1750"/>
                  </a:cxn>
                  <a:cxn ang="0">
                    <a:pos x="6" y="2062"/>
                  </a:cxn>
                  <a:cxn ang="0">
                    <a:pos x="0" y="2374"/>
                  </a:cxn>
                  <a:cxn ang="0">
                    <a:pos x="12" y="2674"/>
                  </a:cxn>
                  <a:cxn ang="0">
                    <a:pos x="30" y="2973"/>
                  </a:cxn>
                  <a:cxn ang="0">
                    <a:pos x="54" y="3255"/>
                  </a:cxn>
                  <a:cxn ang="0">
                    <a:pos x="96" y="3537"/>
                  </a:cxn>
                  <a:cxn ang="0">
                    <a:pos x="144" y="3806"/>
                  </a:cxn>
                  <a:cxn ang="0">
                    <a:pos x="203" y="4064"/>
                  </a:cxn>
                  <a:cxn ang="0">
                    <a:pos x="275" y="4316"/>
                  </a:cxn>
                  <a:cxn ang="0">
                    <a:pos x="287" y="4316"/>
                  </a:cxn>
                  <a:cxn ang="0">
                    <a:pos x="215" y="4064"/>
                  </a:cxn>
                  <a:cxn ang="0">
                    <a:pos x="156" y="3806"/>
                  </a:cxn>
                  <a:cxn ang="0">
                    <a:pos x="108" y="3537"/>
                  </a:cxn>
                  <a:cxn ang="0">
                    <a:pos x="66" y="3261"/>
                  </a:cxn>
                  <a:cxn ang="0">
                    <a:pos x="42" y="2973"/>
                  </a:cxn>
                  <a:cxn ang="0">
                    <a:pos x="24" y="2680"/>
                  </a:cxn>
                  <a:cxn ang="0">
                    <a:pos x="12" y="2374"/>
                  </a:cxn>
                  <a:cxn ang="0">
                    <a:pos x="18" y="2062"/>
                  </a:cxn>
                  <a:cxn ang="0">
                    <a:pos x="18" y="2062"/>
                  </a:cxn>
                </a:cxnLst>
                <a:rect l="0" t="0" r="r" b="b"/>
                <a:pathLst>
                  <a:path w="299" h="4316">
                    <a:moveTo>
                      <a:pt x="18" y="2062"/>
                    </a:moveTo>
                    <a:lnTo>
                      <a:pt x="30" y="1750"/>
                    </a:lnTo>
                    <a:lnTo>
                      <a:pt x="54" y="1451"/>
                    </a:lnTo>
                    <a:lnTo>
                      <a:pt x="84" y="1169"/>
                    </a:lnTo>
                    <a:lnTo>
                      <a:pt x="126" y="899"/>
                    </a:lnTo>
                    <a:lnTo>
                      <a:pt x="162" y="641"/>
                    </a:lnTo>
                    <a:lnTo>
                      <a:pt x="209" y="408"/>
                    </a:lnTo>
                    <a:lnTo>
                      <a:pt x="251" y="192"/>
                    </a:lnTo>
                    <a:lnTo>
                      <a:pt x="299" y="0"/>
                    </a:lnTo>
                    <a:lnTo>
                      <a:pt x="287" y="0"/>
                    </a:lnTo>
                    <a:lnTo>
                      <a:pt x="239" y="192"/>
                    </a:lnTo>
                    <a:lnTo>
                      <a:pt x="198" y="408"/>
                    </a:lnTo>
                    <a:lnTo>
                      <a:pt x="156" y="641"/>
                    </a:lnTo>
                    <a:lnTo>
                      <a:pt x="114" y="899"/>
                    </a:lnTo>
                    <a:lnTo>
                      <a:pt x="78" y="1169"/>
                    </a:lnTo>
                    <a:lnTo>
                      <a:pt x="48" y="1451"/>
                    </a:lnTo>
                    <a:lnTo>
                      <a:pt x="24" y="1750"/>
                    </a:lnTo>
                    <a:lnTo>
                      <a:pt x="6" y="2062"/>
                    </a:lnTo>
                    <a:lnTo>
                      <a:pt x="0" y="2374"/>
                    </a:lnTo>
                    <a:lnTo>
                      <a:pt x="12" y="2674"/>
                    </a:lnTo>
                    <a:lnTo>
                      <a:pt x="30" y="2973"/>
                    </a:lnTo>
                    <a:lnTo>
                      <a:pt x="54" y="3255"/>
                    </a:lnTo>
                    <a:lnTo>
                      <a:pt x="96" y="3537"/>
                    </a:lnTo>
                    <a:lnTo>
                      <a:pt x="144" y="3806"/>
                    </a:lnTo>
                    <a:lnTo>
                      <a:pt x="203" y="4064"/>
                    </a:lnTo>
                    <a:lnTo>
                      <a:pt x="275" y="4316"/>
                    </a:lnTo>
                    <a:lnTo>
                      <a:pt x="287" y="4316"/>
                    </a:lnTo>
                    <a:lnTo>
                      <a:pt x="215" y="4064"/>
                    </a:lnTo>
                    <a:lnTo>
                      <a:pt x="156" y="3806"/>
                    </a:lnTo>
                    <a:lnTo>
                      <a:pt x="108" y="3537"/>
                    </a:lnTo>
                    <a:lnTo>
                      <a:pt x="66" y="3261"/>
                    </a:lnTo>
                    <a:lnTo>
                      <a:pt x="42" y="2973"/>
                    </a:lnTo>
                    <a:lnTo>
                      <a:pt x="24" y="2680"/>
                    </a:lnTo>
                    <a:lnTo>
                      <a:pt x="12" y="2374"/>
                    </a:lnTo>
                    <a:lnTo>
                      <a:pt x="18" y="2062"/>
                    </a:lnTo>
                    <a:lnTo>
                      <a:pt x="18" y="206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8" name="Freeform 16"/>
              <p:cNvSpPr/>
              <p:nvPr/>
            </p:nvSpPr>
            <p:spPr bwMode="hidden">
              <a:xfrm>
                <a:off x="1568" y="0"/>
                <a:ext cx="425" cy="4316"/>
              </a:xfrm>
              <a:custGeom>
                <a:cxnLst>
                  <a:cxn ang="0">
                    <a:pos x="424" y="0"/>
                  </a:cxn>
                  <a:cxn ang="0">
                    <a:pos x="412" y="0"/>
                  </a:cxn>
                  <a:cxn ang="0">
                    <a:pos x="316" y="222"/>
                  </a:cxn>
                  <a:cxn ang="0">
                    <a:pos x="239" y="462"/>
                  </a:cxn>
                  <a:cxn ang="0">
                    <a:pos x="167" y="707"/>
                  </a:cxn>
                  <a:cxn ang="0">
                    <a:pos x="107" y="971"/>
                  </a:cxn>
                  <a:cxn ang="0">
                    <a:pos x="65" y="1247"/>
                  </a:cxn>
                  <a:cxn ang="0">
                    <a:pos x="29" y="1529"/>
                  </a:cxn>
                  <a:cxn ang="0">
                    <a:pos x="6" y="1822"/>
                  </a:cxn>
                  <a:cxn ang="0">
                    <a:pos x="0" y="2122"/>
                  </a:cxn>
                  <a:cxn ang="0">
                    <a:pos x="6" y="2404"/>
                  </a:cxn>
                  <a:cxn ang="0">
                    <a:pos x="24" y="2686"/>
                  </a:cxn>
                  <a:cxn ang="0">
                    <a:pos x="47" y="2961"/>
                  </a:cxn>
                  <a:cxn ang="0">
                    <a:pos x="89" y="3243"/>
                  </a:cxn>
                  <a:cxn ang="0">
                    <a:pos x="137" y="3519"/>
                  </a:cxn>
                  <a:cxn ang="0">
                    <a:pos x="197" y="3788"/>
                  </a:cxn>
                  <a:cxn ang="0">
                    <a:pos x="269" y="4058"/>
                  </a:cxn>
                  <a:cxn ang="0">
                    <a:pos x="346" y="4316"/>
                  </a:cxn>
                  <a:cxn ang="0">
                    <a:pos x="358" y="4316"/>
                  </a:cxn>
                  <a:cxn ang="0">
                    <a:pos x="281" y="4058"/>
                  </a:cxn>
                  <a:cxn ang="0">
                    <a:pos x="209" y="3788"/>
                  </a:cxn>
                  <a:cxn ang="0">
                    <a:pos x="149" y="3519"/>
                  </a:cxn>
                  <a:cxn ang="0">
                    <a:pos x="101" y="3243"/>
                  </a:cxn>
                  <a:cxn ang="0">
                    <a:pos x="59" y="2961"/>
                  </a:cxn>
                  <a:cxn ang="0">
                    <a:pos x="35" y="2686"/>
                  </a:cxn>
                  <a:cxn ang="0">
                    <a:pos x="18" y="2404"/>
                  </a:cxn>
                  <a:cxn ang="0">
                    <a:pos x="12" y="2122"/>
                  </a:cxn>
                  <a:cxn ang="0">
                    <a:pos x="18" y="1822"/>
                  </a:cxn>
                  <a:cxn ang="0">
                    <a:pos x="41" y="1529"/>
                  </a:cxn>
                  <a:cxn ang="0">
                    <a:pos x="71" y="1247"/>
                  </a:cxn>
                  <a:cxn ang="0">
                    <a:pos x="119" y="971"/>
                  </a:cxn>
                  <a:cxn ang="0">
                    <a:pos x="179" y="707"/>
                  </a:cxn>
                  <a:cxn ang="0">
                    <a:pos x="245" y="462"/>
                  </a:cxn>
                  <a:cxn ang="0">
                    <a:pos x="328" y="222"/>
                  </a:cxn>
                  <a:cxn ang="0">
                    <a:pos x="424" y="0"/>
                  </a:cxn>
                  <a:cxn ang="0">
                    <a:pos x="424" y="0"/>
                  </a:cxn>
                </a:cxnLst>
                <a:rect l="0" t="0" r="r" b="b"/>
                <a:pathLst>
                  <a:path w="423" h="4316">
                    <a:moveTo>
                      <a:pt x="424" y="0"/>
                    </a:moveTo>
                    <a:lnTo>
                      <a:pt x="412" y="0"/>
                    </a:lnTo>
                    <a:lnTo>
                      <a:pt x="316" y="222"/>
                    </a:lnTo>
                    <a:lnTo>
                      <a:pt x="239" y="462"/>
                    </a:lnTo>
                    <a:lnTo>
                      <a:pt x="167" y="707"/>
                    </a:lnTo>
                    <a:lnTo>
                      <a:pt x="107" y="971"/>
                    </a:lnTo>
                    <a:lnTo>
                      <a:pt x="65" y="1247"/>
                    </a:lnTo>
                    <a:lnTo>
                      <a:pt x="29" y="1529"/>
                    </a:lnTo>
                    <a:lnTo>
                      <a:pt x="6" y="1822"/>
                    </a:lnTo>
                    <a:lnTo>
                      <a:pt x="0" y="2122"/>
                    </a:lnTo>
                    <a:lnTo>
                      <a:pt x="6" y="2404"/>
                    </a:lnTo>
                    <a:lnTo>
                      <a:pt x="24" y="2686"/>
                    </a:lnTo>
                    <a:lnTo>
                      <a:pt x="47" y="2961"/>
                    </a:lnTo>
                    <a:lnTo>
                      <a:pt x="89" y="3243"/>
                    </a:lnTo>
                    <a:lnTo>
                      <a:pt x="137" y="3519"/>
                    </a:lnTo>
                    <a:lnTo>
                      <a:pt x="197" y="3788"/>
                    </a:lnTo>
                    <a:lnTo>
                      <a:pt x="269" y="4058"/>
                    </a:lnTo>
                    <a:lnTo>
                      <a:pt x="346" y="4316"/>
                    </a:lnTo>
                    <a:lnTo>
                      <a:pt x="358" y="4316"/>
                    </a:lnTo>
                    <a:lnTo>
                      <a:pt x="281" y="4058"/>
                    </a:lnTo>
                    <a:lnTo>
                      <a:pt x="209" y="3788"/>
                    </a:lnTo>
                    <a:lnTo>
                      <a:pt x="149" y="3519"/>
                    </a:lnTo>
                    <a:lnTo>
                      <a:pt x="101" y="3243"/>
                    </a:lnTo>
                    <a:lnTo>
                      <a:pt x="59" y="2961"/>
                    </a:lnTo>
                    <a:lnTo>
                      <a:pt x="35" y="2686"/>
                    </a:lnTo>
                    <a:lnTo>
                      <a:pt x="18" y="2404"/>
                    </a:lnTo>
                    <a:lnTo>
                      <a:pt x="12" y="2122"/>
                    </a:lnTo>
                    <a:lnTo>
                      <a:pt x="18" y="1822"/>
                    </a:lnTo>
                    <a:lnTo>
                      <a:pt x="41" y="1529"/>
                    </a:lnTo>
                    <a:lnTo>
                      <a:pt x="71" y="1247"/>
                    </a:lnTo>
                    <a:lnTo>
                      <a:pt x="119" y="971"/>
                    </a:lnTo>
                    <a:lnTo>
                      <a:pt x="179" y="707"/>
                    </a:lnTo>
                    <a:lnTo>
                      <a:pt x="245" y="462"/>
                    </a:lnTo>
                    <a:lnTo>
                      <a:pt x="328" y="222"/>
                    </a:lnTo>
                    <a:lnTo>
                      <a:pt x="424" y="0"/>
                    </a:lnTo>
                    <a:lnTo>
                      <a:pt x="4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49" name="Freeform 17"/>
              <p:cNvSpPr/>
              <p:nvPr/>
            </p:nvSpPr>
            <p:spPr bwMode="hidden">
              <a:xfrm>
                <a:off x="1128" y="0"/>
                <a:ext cx="575" cy="4316"/>
              </a:xfrm>
              <a:custGeom>
                <a:cxnLst>
                  <a:cxn ang="0">
                    <a:pos x="12" y="2146"/>
                  </a:cxn>
                  <a:cxn ang="0">
                    <a:pos x="24" y="1846"/>
                  </a:cxn>
                  <a:cxn ang="0">
                    <a:pos x="54" y="1559"/>
                  </a:cxn>
                  <a:cxn ang="0">
                    <a:pos x="96" y="1277"/>
                  </a:cxn>
                  <a:cxn ang="0">
                    <a:pos x="162" y="1001"/>
                  </a:cxn>
                  <a:cxn ang="0">
                    <a:pos x="239" y="731"/>
                  </a:cxn>
                  <a:cxn ang="0">
                    <a:pos x="335" y="480"/>
                  </a:cxn>
                  <a:cxn ang="0">
                    <a:pos x="449" y="234"/>
                  </a:cxn>
                  <a:cxn ang="0">
                    <a:pos x="574" y="0"/>
                  </a:cxn>
                  <a:cxn ang="0">
                    <a:pos x="562" y="0"/>
                  </a:cxn>
                  <a:cxn ang="0">
                    <a:pos x="437" y="234"/>
                  </a:cxn>
                  <a:cxn ang="0">
                    <a:pos x="323" y="480"/>
                  </a:cxn>
                  <a:cxn ang="0">
                    <a:pos x="227" y="737"/>
                  </a:cxn>
                  <a:cxn ang="0">
                    <a:pos x="150" y="1001"/>
                  </a:cxn>
                  <a:cxn ang="0">
                    <a:pos x="84" y="1277"/>
                  </a:cxn>
                  <a:cxn ang="0">
                    <a:pos x="42" y="1559"/>
                  </a:cxn>
                  <a:cxn ang="0">
                    <a:pos x="12" y="1852"/>
                  </a:cxn>
                  <a:cxn ang="0">
                    <a:pos x="0" y="2146"/>
                  </a:cxn>
                  <a:cxn ang="0">
                    <a:pos x="6" y="2434"/>
                  </a:cxn>
                  <a:cxn ang="0">
                    <a:pos x="30" y="2715"/>
                  </a:cxn>
                  <a:cxn ang="0">
                    <a:pos x="66" y="2997"/>
                  </a:cxn>
                  <a:cxn ang="0">
                    <a:pos x="120" y="3273"/>
                  </a:cxn>
                  <a:cxn ang="0">
                    <a:pos x="191" y="3549"/>
                  </a:cxn>
                  <a:cxn ang="0">
                    <a:pos x="275" y="3812"/>
                  </a:cxn>
                  <a:cxn ang="0">
                    <a:pos x="371" y="4070"/>
                  </a:cxn>
                  <a:cxn ang="0">
                    <a:pos x="484" y="4316"/>
                  </a:cxn>
                  <a:cxn ang="0">
                    <a:pos x="496" y="4316"/>
                  </a:cxn>
                  <a:cxn ang="0">
                    <a:pos x="383" y="4070"/>
                  </a:cxn>
                  <a:cxn ang="0">
                    <a:pos x="287" y="3812"/>
                  </a:cxn>
                  <a:cxn ang="0">
                    <a:pos x="203" y="3549"/>
                  </a:cxn>
                  <a:cxn ang="0">
                    <a:pos x="132" y="3273"/>
                  </a:cxn>
                  <a:cxn ang="0">
                    <a:pos x="78" y="2997"/>
                  </a:cxn>
                  <a:cxn ang="0">
                    <a:pos x="42" y="2715"/>
                  </a:cxn>
                  <a:cxn ang="0">
                    <a:pos x="18" y="2434"/>
                  </a:cxn>
                  <a:cxn ang="0">
                    <a:pos x="12" y="2146"/>
                  </a:cxn>
                  <a:cxn ang="0">
                    <a:pos x="12" y="2146"/>
                  </a:cxn>
                </a:cxnLst>
                <a:rect l="0" t="0" r="r" b="b"/>
                <a:pathLst>
                  <a:path w="574" h="4316">
                    <a:moveTo>
                      <a:pt x="12" y="2146"/>
                    </a:moveTo>
                    <a:lnTo>
                      <a:pt x="24" y="1846"/>
                    </a:lnTo>
                    <a:lnTo>
                      <a:pt x="54" y="1559"/>
                    </a:lnTo>
                    <a:lnTo>
                      <a:pt x="96" y="1277"/>
                    </a:lnTo>
                    <a:lnTo>
                      <a:pt x="162" y="1001"/>
                    </a:lnTo>
                    <a:lnTo>
                      <a:pt x="239" y="731"/>
                    </a:lnTo>
                    <a:lnTo>
                      <a:pt x="335" y="480"/>
                    </a:lnTo>
                    <a:lnTo>
                      <a:pt x="449" y="234"/>
                    </a:lnTo>
                    <a:lnTo>
                      <a:pt x="574" y="0"/>
                    </a:lnTo>
                    <a:lnTo>
                      <a:pt x="562" y="0"/>
                    </a:lnTo>
                    <a:lnTo>
                      <a:pt x="437" y="234"/>
                    </a:lnTo>
                    <a:lnTo>
                      <a:pt x="323" y="480"/>
                    </a:lnTo>
                    <a:lnTo>
                      <a:pt x="227" y="737"/>
                    </a:lnTo>
                    <a:lnTo>
                      <a:pt x="150" y="1001"/>
                    </a:lnTo>
                    <a:lnTo>
                      <a:pt x="84" y="1277"/>
                    </a:lnTo>
                    <a:lnTo>
                      <a:pt x="42" y="1559"/>
                    </a:lnTo>
                    <a:lnTo>
                      <a:pt x="12" y="1852"/>
                    </a:lnTo>
                    <a:lnTo>
                      <a:pt x="0" y="2146"/>
                    </a:lnTo>
                    <a:lnTo>
                      <a:pt x="6" y="2434"/>
                    </a:lnTo>
                    <a:lnTo>
                      <a:pt x="30" y="2715"/>
                    </a:lnTo>
                    <a:lnTo>
                      <a:pt x="66" y="2997"/>
                    </a:lnTo>
                    <a:lnTo>
                      <a:pt x="120" y="3273"/>
                    </a:lnTo>
                    <a:lnTo>
                      <a:pt x="191" y="3549"/>
                    </a:lnTo>
                    <a:lnTo>
                      <a:pt x="275" y="3812"/>
                    </a:lnTo>
                    <a:lnTo>
                      <a:pt x="371" y="4070"/>
                    </a:lnTo>
                    <a:lnTo>
                      <a:pt x="484" y="4316"/>
                    </a:lnTo>
                    <a:lnTo>
                      <a:pt x="496" y="4316"/>
                    </a:lnTo>
                    <a:lnTo>
                      <a:pt x="383" y="4070"/>
                    </a:lnTo>
                    <a:lnTo>
                      <a:pt x="287" y="3812"/>
                    </a:lnTo>
                    <a:lnTo>
                      <a:pt x="203" y="3549"/>
                    </a:lnTo>
                    <a:lnTo>
                      <a:pt x="132" y="3273"/>
                    </a:lnTo>
                    <a:lnTo>
                      <a:pt x="78" y="2997"/>
                    </a:lnTo>
                    <a:lnTo>
                      <a:pt x="42" y="2715"/>
                    </a:lnTo>
                    <a:lnTo>
                      <a:pt x="18" y="2434"/>
                    </a:lnTo>
                    <a:lnTo>
                      <a:pt x="12" y="2146"/>
                    </a:lnTo>
                    <a:lnTo>
                      <a:pt x="12" y="214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50" name="Freeform 18"/>
              <p:cNvSpPr/>
              <p:nvPr/>
            </p:nvSpPr>
            <p:spPr bwMode="hidden">
              <a:xfrm>
                <a:off x="703" y="0"/>
                <a:ext cx="737" cy="4316"/>
              </a:xfrm>
              <a:custGeom>
                <a:cxnLst>
                  <a:cxn ang="0">
                    <a:pos x="12" y="2098"/>
                  </a:cxn>
                  <a:cxn ang="0">
                    <a:pos x="29" y="1798"/>
                  </a:cxn>
                  <a:cxn ang="0">
                    <a:pos x="71" y="1505"/>
                  </a:cxn>
                  <a:cxn ang="0">
                    <a:pos x="131" y="1223"/>
                  </a:cxn>
                  <a:cxn ang="0">
                    <a:pos x="215" y="941"/>
                  </a:cxn>
                  <a:cxn ang="0">
                    <a:pos x="316" y="689"/>
                  </a:cxn>
                  <a:cxn ang="0">
                    <a:pos x="442" y="444"/>
                  </a:cxn>
                  <a:cxn ang="0">
                    <a:pos x="580" y="216"/>
                  </a:cxn>
                  <a:cxn ang="0">
                    <a:pos x="735" y="0"/>
                  </a:cxn>
                  <a:cxn ang="0">
                    <a:pos x="723" y="0"/>
                  </a:cxn>
                  <a:cxn ang="0">
                    <a:pos x="568" y="210"/>
                  </a:cxn>
                  <a:cxn ang="0">
                    <a:pos x="430" y="438"/>
                  </a:cxn>
                  <a:cxn ang="0">
                    <a:pos x="311" y="683"/>
                  </a:cxn>
                  <a:cxn ang="0">
                    <a:pos x="209" y="941"/>
                  </a:cxn>
                  <a:cxn ang="0">
                    <a:pos x="125" y="1217"/>
                  </a:cxn>
                  <a:cxn ang="0">
                    <a:pos x="59" y="1505"/>
                  </a:cxn>
                  <a:cxn ang="0">
                    <a:pos x="18" y="1798"/>
                  </a:cxn>
                  <a:cxn ang="0">
                    <a:pos x="0" y="2098"/>
                  </a:cxn>
                  <a:cxn ang="0">
                    <a:pos x="6" y="2404"/>
                  </a:cxn>
                  <a:cxn ang="0">
                    <a:pos x="29" y="2709"/>
                  </a:cxn>
                  <a:cxn ang="0">
                    <a:pos x="77" y="3015"/>
                  </a:cxn>
                  <a:cxn ang="0">
                    <a:pos x="149" y="3315"/>
                  </a:cxn>
                  <a:cxn ang="0">
                    <a:pos x="227" y="3573"/>
                  </a:cxn>
                  <a:cxn ang="0">
                    <a:pos x="316" y="3824"/>
                  </a:cxn>
                  <a:cxn ang="0">
                    <a:pos x="424" y="4076"/>
                  </a:cxn>
                  <a:cxn ang="0">
                    <a:pos x="544" y="4316"/>
                  </a:cxn>
                  <a:cxn ang="0">
                    <a:pos x="556" y="4316"/>
                  </a:cxn>
                  <a:cxn ang="0">
                    <a:pos x="436" y="4076"/>
                  </a:cxn>
                  <a:cxn ang="0">
                    <a:pos x="328" y="3824"/>
                  </a:cxn>
                  <a:cxn ang="0">
                    <a:pos x="239" y="3573"/>
                  </a:cxn>
                  <a:cxn ang="0">
                    <a:pos x="161" y="3315"/>
                  </a:cxn>
                  <a:cxn ang="0">
                    <a:pos x="89" y="3015"/>
                  </a:cxn>
                  <a:cxn ang="0">
                    <a:pos x="41" y="2709"/>
                  </a:cxn>
                  <a:cxn ang="0">
                    <a:pos x="18" y="2404"/>
                  </a:cxn>
                  <a:cxn ang="0">
                    <a:pos x="12" y="2098"/>
                  </a:cxn>
                  <a:cxn ang="0">
                    <a:pos x="12" y="2098"/>
                  </a:cxn>
                </a:cxnLst>
                <a:rect l="0" t="0" r="r" b="b"/>
                <a:pathLst>
                  <a:path w="735" h="4316">
                    <a:moveTo>
                      <a:pt x="12" y="2098"/>
                    </a:moveTo>
                    <a:lnTo>
                      <a:pt x="29" y="1798"/>
                    </a:lnTo>
                    <a:lnTo>
                      <a:pt x="71" y="1505"/>
                    </a:lnTo>
                    <a:lnTo>
                      <a:pt x="131" y="1223"/>
                    </a:lnTo>
                    <a:lnTo>
                      <a:pt x="215" y="941"/>
                    </a:lnTo>
                    <a:lnTo>
                      <a:pt x="316" y="689"/>
                    </a:lnTo>
                    <a:lnTo>
                      <a:pt x="442" y="444"/>
                    </a:lnTo>
                    <a:lnTo>
                      <a:pt x="580" y="216"/>
                    </a:lnTo>
                    <a:lnTo>
                      <a:pt x="735" y="0"/>
                    </a:lnTo>
                    <a:lnTo>
                      <a:pt x="723" y="0"/>
                    </a:lnTo>
                    <a:lnTo>
                      <a:pt x="568" y="210"/>
                    </a:lnTo>
                    <a:lnTo>
                      <a:pt x="430" y="438"/>
                    </a:lnTo>
                    <a:lnTo>
                      <a:pt x="311" y="683"/>
                    </a:lnTo>
                    <a:lnTo>
                      <a:pt x="209" y="941"/>
                    </a:lnTo>
                    <a:lnTo>
                      <a:pt x="125" y="1217"/>
                    </a:lnTo>
                    <a:lnTo>
                      <a:pt x="59" y="1505"/>
                    </a:lnTo>
                    <a:lnTo>
                      <a:pt x="18" y="1798"/>
                    </a:lnTo>
                    <a:lnTo>
                      <a:pt x="0" y="2098"/>
                    </a:lnTo>
                    <a:lnTo>
                      <a:pt x="6" y="2404"/>
                    </a:lnTo>
                    <a:lnTo>
                      <a:pt x="29" y="2709"/>
                    </a:lnTo>
                    <a:lnTo>
                      <a:pt x="77" y="3015"/>
                    </a:lnTo>
                    <a:lnTo>
                      <a:pt x="149" y="3315"/>
                    </a:lnTo>
                    <a:lnTo>
                      <a:pt x="227" y="3573"/>
                    </a:lnTo>
                    <a:lnTo>
                      <a:pt x="316" y="3824"/>
                    </a:lnTo>
                    <a:lnTo>
                      <a:pt x="424" y="4076"/>
                    </a:lnTo>
                    <a:lnTo>
                      <a:pt x="544" y="4316"/>
                    </a:lnTo>
                    <a:lnTo>
                      <a:pt x="556" y="4316"/>
                    </a:lnTo>
                    <a:lnTo>
                      <a:pt x="436" y="4076"/>
                    </a:lnTo>
                    <a:lnTo>
                      <a:pt x="328" y="3824"/>
                    </a:lnTo>
                    <a:lnTo>
                      <a:pt x="239" y="3573"/>
                    </a:lnTo>
                    <a:lnTo>
                      <a:pt x="161" y="3315"/>
                    </a:lnTo>
                    <a:lnTo>
                      <a:pt x="89" y="3015"/>
                    </a:lnTo>
                    <a:lnTo>
                      <a:pt x="41" y="2709"/>
                    </a:lnTo>
                    <a:lnTo>
                      <a:pt x="18" y="2404"/>
                    </a:lnTo>
                    <a:lnTo>
                      <a:pt x="12" y="2098"/>
                    </a:lnTo>
                    <a:lnTo>
                      <a:pt x="12" y="209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9651" name="Freeform 19"/>
              <p:cNvSpPr/>
              <p:nvPr/>
            </p:nvSpPr>
            <p:spPr bwMode="hidden">
              <a:xfrm>
                <a:off x="288" y="0"/>
                <a:ext cx="840" cy="4316"/>
              </a:xfrm>
              <a:custGeom>
                <a:cxnLst>
                  <a:cxn ang="0">
                    <a:pos x="18" y="1948"/>
                  </a:cxn>
                  <a:cxn ang="0">
                    <a:pos x="48" y="1708"/>
                  </a:cxn>
                  <a:cxn ang="0">
                    <a:pos x="96" y="1475"/>
                  </a:cxn>
                  <a:cxn ang="0">
                    <a:pos x="161" y="1235"/>
                  </a:cxn>
                  <a:cxn ang="0">
                    <a:pos x="251" y="995"/>
                  </a:cxn>
                  <a:cxn ang="0">
                    <a:pos x="365" y="755"/>
                  </a:cxn>
                  <a:cxn ang="0">
                    <a:pos x="496" y="510"/>
                  </a:cxn>
                  <a:cxn ang="0">
                    <a:pos x="658" y="258"/>
                  </a:cxn>
                  <a:cxn ang="0">
                    <a:pos x="741" y="132"/>
                  </a:cxn>
                  <a:cxn ang="0">
                    <a:pos x="837" y="0"/>
                  </a:cxn>
                  <a:cxn ang="0">
                    <a:pos x="825" y="0"/>
                  </a:cxn>
                  <a:cxn ang="0">
                    <a:pos x="729" y="132"/>
                  </a:cxn>
                  <a:cxn ang="0">
                    <a:pos x="640" y="258"/>
                  </a:cxn>
                  <a:cxn ang="0">
                    <a:pos x="562" y="384"/>
                  </a:cxn>
                  <a:cxn ang="0">
                    <a:pos x="484" y="510"/>
                  </a:cxn>
                  <a:cxn ang="0">
                    <a:pos x="353" y="755"/>
                  </a:cxn>
                  <a:cxn ang="0">
                    <a:pos x="239" y="995"/>
                  </a:cxn>
                  <a:cxn ang="0">
                    <a:pos x="150" y="1235"/>
                  </a:cxn>
                  <a:cxn ang="0">
                    <a:pos x="84" y="1469"/>
                  </a:cxn>
                  <a:cxn ang="0">
                    <a:pos x="36" y="1702"/>
                  </a:cxn>
                  <a:cxn ang="0">
                    <a:pos x="6" y="1942"/>
                  </a:cxn>
                  <a:cxn ang="0">
                    <a:pos x="0" y="2200"/>
                  </a:cxn>
                  <a:cxn ang="0">
                    <a:pos x="12" y="2470"/>
                  </a:cxn>
                  <a:cxn ang="0">
                    <a:pos x="48" y="2739"/>
                  </a:cxn>
                  <a:cxn ang="0">
                    <a:pos x="114" y="3027"/>
                  </a:cxn>
                  <a:cxn ang="0">
                    <a:pos x="150" y="3171"/>
                  </a:cxn>
                  <a:cxn ang="0">
                    <a:pos x="197" y="3321"/>
                  </a:cxn>
                  <a:cxn ang="0">
                    <a:pos x="245" y="3477"/>
                  </a:cxn>
                  <a:cxn ang="0">
                    <a:pos x="305" y="3639"/>
                  </a:cxn>
                  <a:cxn ang="0">
                    <a:pos x="365" y="3800"/>
                  </a:cxn>
                  <a:cxn ang="0">
                    <a:pos x="437" y="3968"/>
                  </a:cxn>
                  <a:cxn ang="0">
                    <a:pos x="508" y="4136"/>
                  </a:cxn>
                  <a:cxn ang="0">
                    <a:pos x="592" y="4316"/>
                  </a:cxn>
                  <a:cxn ang="0">
                    <a:pos x="604" y="4316"/>
                  </a:cxn>
                  <a:cxn ang="0">
                    <a:pos x="520" y="4136"/>
                  </a:cxn>
                  <a:cxn ang="0">
                    <a:pos x="448" y="3968"/>
                  </a:cxn>
                  <a:cxn ang="0">
                    <a:pos x="377" y="3800"/>
                  </a:cxn>
                  <a:cxn ang="0">
                    <a:pos x="317" y="3639"/>
                  </a:cxn>
                  <a:cxn ang="0">
                    <a:pos x="257" y="3477"/>
                  </a:cxn>
                  <a:cxn ang="0">
                    <a:pos x="209" y="3327"/>
                  </a:cxn>
                  <a:cxn ang="0">
                    <a:pos x="161" y="3171"/>
                  </a:cxn>
                  <a:cxn ang="0">
                    <a:pos x="126" y="3027"/>
                  </a:cxn>
                  <a:cxn ang="0">
                    <a:pos x="60" y="2739"/>
                  </a:cxn>
                  <a:cxn ang="0">
                    <a:pos x="24" y="2470"/>
                  </a:cxn>
                  <a:cxn ang="0">
                    <a:pos x="12" y="2206"/>
                  </a:cxn>
                  <a:cxn ang="0">
                    <a:pos x="18" y="1948"/>
                  </a:cxn>
                  <a:cxn ang="0">
                    <a:pos x="18" y="1948"/>
                  </a:cxn>
                </a:cxnLst>
                <a:rect l="0" t="0" r="r" b="b"/>
                <a:pathLst>
                  <a:path w="837" h="4316">
                    <a:moveTo>
                      <a:pt x="18" y="1948"/>
                    </a:moveTo>
                    <a:lnTo>
                      <a:pt x="48" y="1708"/>
                    </a:lnTo>
                    <a:lnTo>
                      <a:pt x="96" y="1475"/>
                    </a:lnTo>
                    <a:lnTo>
                      <a:pt x="161" y="1235"/>
                    </a:lnTo>
                    <a:lnTo>
                      <a:pt x="251" y="995"/>
                    </a:lnTo>
                    <a:lnTo>
                      <a:pt x="365" y="755"/>
                    </a:lnTo>
                    <a:lnTo>
                      <a:pt x="496" y="510"/>
                    </a:lnTo>
                    <a:lnTo>
                      <a:pt x="658" y="258"/>
                    </a:lnTo>
                    <a:lnTo>
                      <a:pt x="741" y="132"/>
                    </a:lnTo>
                    <a:lnTo>
                      <a:pt x="837" y="0"/>
                    </a:lnTo>
                    <a:lnTo>
                      <a:pt x="825" y="0"/>
                    </a:lnTo>
                    <a:lnTo>
                      <a:pt x="729" y="132"/>
                    </a:lnTo>
                    <a:lnTo>
                      <a:pt x="640" y="258"/>
                    </a:lnTo>
                    <a:lnTo>
                      <a:pt x="562" y="384"/>
                    </a:lnTo>
                    <a:lnTo>
                      <a:pt x="484" y="510"/>
                    </a:lnTo>
                    <a:lnTo>
                      <a:pt x="353" y="755"/>
                    </a:lnTo>
                    <a:lnTo>
                      <a:pt x="239" y="995"/>
                    </a:lnTo>
                    <a:lnTo>
                      <a:pt x="150" y="1235"/>
                    </a:lnTo>
                    <a:lnTo>
                      <a:pt x="84" y="1469"/>
                    </a:lnTo>
                    <a:lnTo>
                      <a:pt x="36" y="1702"/>
                    </a:lnTo>
                    <a:lnTo>
                      <a:pt x="6" y="1942"/>
                    </a:lnTo>
                    <a:lnTo>
                      <a:pt x="0" y="2200"/>
                    </a:lnTo>
                    <a:lnTo>
                      <a:pt x="12" y="2470"/>
                    </a:lnTo>
                    <a:lnTo>
                      <a:pt x="48" y="2739"/>
                    </a:lnTo>
                    <a:lnTo>
                      <a:pt x="114" y="3027"/>
                    </a:lnTo>
                    <a:lnTo>
                      <a:pt x="150" y="3171"/>
                    </a:lnTo>
                    <a:lnTo>
                      <a:pt x="197" y="3321"/>
                    </a:lnTo>
                    <a:lnTo>
                      <a:pt x="245" y="3477"/>
                    </a:lnTo>
                    <a:lnTo>
                      <a:pt x="305" y="3639"/>
                    </a:lnTo>
                    <a:lnTo>
                      <a:pt x="365" y="3800"/>
                    </a:lnTo>
                    <a:lnTo>
                      <a:pt x="437" y="3968"/>
                    </a:lnTo>
                    <a:lnTo>
                      <a:pt x="508" y="4136"/>
                    </a:lnTo>
                    <a:lnTo>
                      <a:pt x="592" y="4316"/>
                    </a:lnTo>
                    <a:lnTo>
                      <a:pt x="604" y="4316"/>
                    </a:lnTo>
                    <a:lnTo>
                      <a:pt x="520" y="4136"/>
                    </a:lnTo>
                    <a:lnTo>
                      <a:pt x="448" y="3968"/>
                    </a:lnTo>
                    <a:lnTo>
                      <a:pt x="377" y="3800"/>
                    </a:lnTo>
                    <a:lnTo>
                      <a:pt x="317" y="3639"/>
                    </a:lnTo>
                    <a:lnTo>
                      <a:pt x="257" y="3477"/>
                    </a:lnTo>
                    <a:lnTo>
                      <a:pt x="209" y="3327"/>
                    </a:lnTo>
                    <a:lnTo>
                      <a:pt x="161" y="3171"/>
                    </a:lnTo>
                    <a:lnTo>
                      <a:pt x="126" y="3027"/>
                    </a:lnTo>
                    <a:lnTo>
                      <a:pt x="60" y="2739"/>
                    </a:lnTo>
                    <a:lnTo>
                      <a:pt x="24" y="2470"/>
                    </a:lnTo>
                    <a:lnTo>
                      <a:pt x="12" y="2206"/>
                    </a:lnTo>
                    <a:lnTo>
                      <a:pt x="18" y="1948"/>
                    </a:lnTo>
                    <a:lnTo>
                      <a:pt x="18" y="194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66667"/>
                      <a:invGamma/>
                    </a:schemeClr>
                  </a:gs>
                </a:gsLst>
                <a:lin ang="5400000" scaled="1"/>
                <a:tileRect/>
              </a:gradFill>
              <a:ln w="9525">
                <a:noFill/>
                <a:round/>
              </a:ln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69652" name="Freeform 20"/>
            <p:cNvSpPr/>
            <p:nvPr/>
          </p:nvSpPr>
          <p:spPr bwMode="hidden">
            <a:xfrm>
              <a:off x="6" y="2901"/>
              <a:ext cx="606" cy="1415"/>
            </a:xfrm>
            <a:custGeom>
              <a:cxnLst>
                <a:cxn ang="0">
                  <a:pos x="0" y="54"/>
                </a:cxn>
                <a:cxn ang="0">
                  <a:pos x="42" y="228"/>
                </a:cxn>
                <a:cxn ang="0">
                  <a:pos x="96" y="402"/>
                </a:cxn>
                <a:cxn ang="0">
                  <a:pos x="161" y="576"/>
                </a:cxn>
                <a:cxn ang="0">
                  <a:pos x="227" y="744"/>
                </a:cxn>
                <a:cxn ang="0">
                  <a:pos x="305" y="917"/>
                </a:cxn>
                <a:cxn ang="0">
                  <a:pos x="389" y="1085"/>
                </a:cxn>
                <a:cxn ang="0">
                  <a:pos x="484" y="1253"/>
                </a:cxn>
                <a:cxn ang="0">
                  <a:pos x="586" y="1415"/>
                </a:cxn>
                <a:cxn ang="0">
                  <a:pos x="604" y="1415"/>
                </a:cxn>
                <a:cxn ang="0">
                  <a:pos x="496" y="1247"/>
                </a:cxn>
                <a:cxn ang="0">
                  <a:pos x="401" y="1073"/>
                </a:cxn>
                <a:cxn ang="0">
                  <a:pos x="311" y="899"/>
                </a:cxn>
                <a:cxn ang="0">
                  <a:pos x="233" y="720"/>
                </a:cxn>
                <a:cxn ang="0">
                  <a:pos x="161" y="546"/>
                </a:cxn>
                <a:cxn ang="0">
                  <a:pos x="102" y="366"/>
                </a:cxn>
                <a:cxn ang="0">
                  <a:pos x="48" y="180"/>
                </a:cxn>
                <a:cxn ang="0">
                  <a:pos x="0" y="0"/>
                </a:cxn>
                <a:cxn ang="0">
                  <a:pos x="0" y="54"/>
                </a:cxn>
                <a:cxn ang="0">
                  <a:pos x="0" y="54"/>
                </a:cxn>
              </a:cxnLst>
              <a:rect l="0" t="0" r="r" b="b"/>
              <a:pathLst>
                <a:path w="604" h="1415">
                  <a:moveTo>
                    <a:pt x="0" y="54"/>
                  </a:moveTo>
                  <a:lnTo>
                    <a:pt x="42" y="228"/>
                  </a:lnTo>
                  <a:lnTo>
                    <a:pt x="96" y="402"/>
                  </a:lnTo>
                  <a:lnTo>
                    <a:pt x="161" y="576"/>
                  </a:lnTo>
                  <a:lnTo>
                    <a:pt x="227" y="744"/>
                  </a:lnTo>
                  <a:lnTo>
                    <a:pt x="305" y="917"/>
                  </a:lnTo>
                  <a:lnTo>
                    <a:pt x="389" y="1085"/>
                  </a:lnTo>
                  <a:lnTo>
                    <a:pt x="484" y="1253"/>
                  </a:lnTo>
                  <a:lnTo>
                    <a:pt x="586" y="1415"/>
                  </a:lnTo>
                  <a:lnTo>
                    <a:pt x="604" y="1415"/>
                  </a:lnTo>
                  <a:lnTo>
                    <a:pt x="496" y="1247"/>
                  </a:lnTo>
                  <a:lnTo>
                    <a:pt x="401" y="1073"/>
                  </a:lnTo>
                  <a:lnTo>
                    <a:pt x="311" y="899"/>
                  </a:lnTo>
                  <a:lnTo>
                    <a:pt x="233" y="720"/>
                  </a:lnTo>
                  <a:lnTo>
                    <a:pt x="161" y="546"/>
                  </a:lnTo>
                  <a:lnTo>
                    <a:pt x="102" y="366"/>
                  </a:lnTo>
                  <a:lnTo>
                    <a:pt x="48" y="180"/>
                  </a:lnTo>
                  <a:lnTo>
                    <a:pt x="0" y="0"/>
                  </a:lnTo>
                  <a:lnTo>
                    <a:pt x="0" y="54"/>
                  </a:lnTo>
                  <a:lnTo>
                    <a:pt x="0" y="54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9653" name="Freeform 21"/>
            <p:cNvSpPr/>
            <p:nvPr/>
          </p:nvSpPr>
          <p:spPr bwMode="hidden">
            <a:xfrm>
              <a:off x="6" y="3890"/>
              <a:ext cx="228" cy="426"/>
            </a:xfrm>
            <a:custGeom>
              <a:cxnLst>
                <a:cxn ang="0">
                  <a:pos x="0" y="30"/>
                </a:cxn>
                <a:cxn ang="0">
                  <a:pos x="108" y="240"/>
                </a:cxn>
                <a:cxn ang="0">
                  <a:pos x="215" y="426"/>
                </a:cxn>
                <a:cxn ang="0">
                  <a:pos x="227" y="426"/>
                </a:cxn>
                <a:cxn ang="0">
                  <a:pos x="167" y="330"/>
                </a:cxn>
                <a:cxn ang="0">
                  <a:pos x="114" y="222"/>
                </a:cxn>
                <a:cxn ang="0">
                  <a:pos x="0" y="0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226" h="426">
                  <a:moveTo>
                    <a:pt x="0" y="30"/>
                  </a:moveTo>
                  <a:lnTo>
                    <a:pt x="108" y="240"/>
                  </a:lnTo>
                  <a:lnTo>
                    <a:pt x="215" y="426"/>
                  </a:lnTo>
                  <a:lnTo>
                    <a:pt x="227" y="426"/>
                  </a:lnTo>
                  <a:lnTo>
                    <a:pt x="167" y="330"/>
                  </a:lnTo>
                  <a:lnTo>
                    <a:pt x="114" y="222"/>
                  </a:lnTo>
                  <a:lnTo>
                    <a:pt x="0" y="0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9654" name="Freeform 22"/>
            <p:cNvSpPr/>
            <p:nvPr/>
          </p:nvSpPr>
          <p:spPr bwMode="hidden">
            <a:xfrm>
              <a:off x="4776" y="0"/>
              <a:ext cx="984" cy="1786"/>
            </a:xfrm>
            <a:custGeom>
              <a:cxnLst>
                <a:cxn ang="0">
                  <a:pos x="981" y="1786"/>
                </a:cxn>
                <a:cxn ang="0">
                  <a:pos x="981" y="1720"/>
                </a:cxn>
                <a:cxn ang="0">
                  <a:pos x="969" y="1666"/>
                </a:cxn>
                <a:cxn ang="0">
                  <a:pos x="957" y="1613"/>
                </a:cxn>
                <a:cxn ang="0">
                  <a:pos x="921" y="1487"/>
                </a:cxn>
                <a:cxn ang="0">
                  <a:pos x="885" y="1361"/>
                </a:cxn>
                <a:cxn ang="0">
                  <a:pos x="796" y="1121"/>
                </a:cxn>
                <a:cxn ang="0">
                  <a:pos x="682" y="899"/>
                </a:cxn>
                <a:cxn ang="0">
                  <a:pos x="562" y="689"/>
                </a:cxn>
                <a:cxn ang="0">
                  <a:pos x="431" y="498"/>
                </a:cxn>
                <a:cxn ang="0">
                  <a:pos x="293" y="318"/>
                </a:cxn>
                <a:cxn ang="0">
                  <a:pos x="150" y="15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138" y="150"/>
                </a:cxn>
                <a:cxn ang="0">
                  <a:pos x="275" y="318"/>
                </a:cxn>
                <a:cxn ang="0">
                  <a:pos x="413" y="498"/>
                </a:cxn>
                <a:cxn ang="0">
                  <a:pos x="545" y="689"/>
                </a:cxn>
                <a:cxn ang="0">
                  <a:pos x="670" y="899"/>
                </a:cxn>
                <a:cxn ang="0">
                  <a:pos x="778" y="1121"/>
                </a:cxn>
                <a:cxn ang="0">
                  <a:pos x="873" y="1361"/>
                </a:cxn>
                <a:cxn ang="0">
                  <a:pos x="909" y="1487"/>
                </a:cxn>
                <a:cxn ang="0">
                  <a:pos x="945" y="1619"/>
                </a:cxn>
                <a:cxn ang="0">
                  <a:pos x="963" y="1702"/>
                </a:cxn>
                <a:cxn ang="0">
                  <a:pos x="981" y="1786"/>
                </a:cxn>
                <a:cxn ang="0">
                  <a:pos x="981" y="1786"/>
                </a:cxn>
              </a:cxnLst>
              <a:rect l="0" t="0" r="r" b="b"/>
              <a:pathLst>
                <a:path w="981" h="1786">
                  <a:moveTo>
                    <a:pt x="981" y="1786"/>
                  </a:moveTo>
                  <a:lnTo>
                    <a:pt x="981" y="1720"/>
                  </a:lnTo>
                  <a:lnTo>
                    <a:pt x="969" y="1666"/>
                  </a:lnTo>
                  <a:lnTo>
                    <a:pt x="957" y="1613"/>
                  </a:lnTo>
                  <a:lnTo>
                    <a:pt x="921" y="1487"/>
                  </a:lnTo>
                  <a:lnTo>
                    <a:pt x="885" y="1361"/>
                  </a:lnTo>
                  <a:lnTo>
                    <a:pt x="796" y="1121"/>
                  </a:lnTo>
                  <a:lnTo>
                    <a:pt x="682" y="899"/>
                  </a:lnTo>
                  <a:lnTo>
                    <a:pt x="562" y="689"/>
                  </a:lnTo>
                  <a:lnTo>
                    <a:pt x="431" y="498"/>
                  </a:lnTo>
                  <a:lnTo>
                    <a:pt x="293" y="318"/>
                  </a:lnTo>
                  <a:lnTo>
                    <a:pt x="150" y="150"/>
                  </a:lnTo>
                  <a:lnTo>
                    <a:pt x="12" y="0"/>
                  </a:lnTo>
                  <a:lnTo>
                    <a:pt x="0" y="0"/>
                  </a:lnTo>
                  <a:lnTo>
                    <a:pt x="138" y="150"/>
                  </a:lnTo>
                  <a:lnTo>
                    <a:pt x="275" y="318"/>
                  </a:lnTo>
                  <a:lnTo>
                    <a:pt x="413" y="498"/>
                  </a:lnTo>
                  <a:lnTo>
                    <a:pt x="545" y="689"/>
                  </a:lnTo>
                  <a:lnTo>
                    <a:pt x="670" y="899"/>
                  </a:lnTo>
                  <a:lnTo>
                    <a:pt x="778" y="1121"/>
                  </a:lnTo>
                  <a:lnTo>
                    <a:pt x="873" y="1361"/>
                  </a:lnTo>
                  <a:lnTo>
                    <a:pt x="909" y="1487"/>
                  </a:lnTo>
                  <a:lnTo>
                    <a:pt x="945" y="1619"/>
                  </a:lnTo>
                  <a:lnTo>
                    <a:pt x="963" y="1702"/>
                  </a:lnTo>
                  <a:lnTo>
                    <a:pt x="981" y="1786"/>
                  </a:lnTo>
                  <a:lnTo>
                    <a:pt x="981" y="1786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1">
                    <a:gamma/>
                    <a:shade val="94118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039" name="Freeform 23"/>
            <p:cNvSpPr/>
            <p:nvPr/>
          </p:nvSpPr>
          <p:spPr bwMode="hidden">
            <a:xfrm>
              <a:off x="5041" y="0"/>
              <a:ext cx="719" cy="845"/>
            </a:xfrm>
            <a:custGeom>
              <a:gdLst>
                <a:gd name="T0" fmla="*/ 733 w 717"/>
                <a:gd name="T1" fmla="*/ 845 h 845"/>
                <a:gd name="T2" fmla="*/ 733 w 717"/>
                <a:gd name="T3" fmla="*/ 821 h 845"/>
                <a:gd name="T4" fmla="*/ 590 w 717"/>
                <a:gd name="T5" fmla="*/ 605 h 845"/>
                <a:gd name="T6" fmla="*/ 414 w 717"/>
                <a:gd name="T7" fmla="*/ 396 h 845"/>
                <a:gd name="T8" fmla="*/ 229 w 717"/>
                <a:gd name="T9" fmla="*/ 192 h 845"/>
                <a:gd name="T10" fmla="*/ 17 w 717"/>
                <a:gd name="T11" fmla="*/ 0 h 845"/>
                <a:gd name="T12" fmla="*/ 0 w 717"/>
                <a:gd name="T13" fmla="*/ 0 h 845"/>
                <a:gd name="T14" fmla="*/ 217 w 717"/>
                <a:gd name="T15" fmla="*/ 198 h 845"/>
                <a:gd name="T16" fmla="*/ 408 w 717"/>
                <a:gd name="T17" fmla="*/ 408 h 845"/>
                <a:gd name="T18" fmla="*/ 584 w 717"/>
                <a:gd name="T19" fmla="*/ 623 h 845"/>
                <a:gd name="T20" fmla="*/ 733 w 717"/>
                <a:gd name="T21" fmla="*/ 845 h 845"/>
                <a:gd name="T22" fmla="*/ 733 w 717"/>
                <a:gd name="T23" fmla="*/ 845 h 84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717" h="845">
                  <a:moveTo>
                    <a:pt x="717" y="845"/>
                  </a:moveTo>
                  <a:lnTo>
                    <a:pt x="717" y="821"/>
                  </a:lnTo>
                  <a:lnTo>
                    <a:pt x="574" y="605"/>
                  </a:lnTo>
                  <a:lnTo>
                    <a:pt x="406" y="396"/>
                  </a:lnTo>
                  <a:lnTo>
                    <a:pt x="221" y="192"/>
                  </a:lnTo>
                  <a:lnTo>
                    <a:pt x="17" y="0"/>
                  </a:lnTo>
                  <a:lnTo>
                    <a:pt x="0" y="0"/>
                  </a:lnTo>
                  <a:lnTo>
                    <a:pt x="209" y="198"/>
                  </a:lnTo>
                  <a:lnTo>
                    <a:pt x="400" y="408"/>
                  </a:lnTo>
                  <a:lnTo>
                    <a:pt x="568" y="623"/>
                  </a:lnTo>
                  <a:lnTo>
                    <a:pt x="717" y="84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1040" name="Freeform 24"/>
            <p:cNvSpPr/>
            <p:nvPr/>
          </p:nvSpPr>
          <p:spPr bwMode="hidden">
            <a:xfrm>
              <a:off x="5352" y="0"/>
              <a:ext cx="408" cy="414"/>
            </a:xfrm>
            <a:custGeom>
              <a:gdLst>
                <a:gd name="T0" fmla="*/ 415 w 407"/>
                <a:gd name="T1" fmla="*/ 414 h 414"/>
                <a:gd name="T2" fmla="*/ 415 w 407"/>
                <a:gd name="T3" fmla="*/ 396 h 414"/>
                <a:gd name="T4" fmla="*/ 230 w 407"/>
                <a:gd name="T5" fmla="*/ 192 h 414"/>
                <a:gd name="T6" fmla="*/ 12 w 407"/>
                <a:gd name="T7" fmla="*/ 0 h 414"/>
                <a:gd name="T8" fmla="*/ 0 w 407"/>
                <a:gd name="T9" fmla="*/ 0 h 414"/>
                <a:gd name="T10" fmla="*/ 108 w 407"/>
                <a:gd name="T11" fmla="*/ 102 h 414"/>
                <a:gd name="T12" fmla="*/ 224 w 407"/>
                <a:gd name="T13" fmla="*/ 204 h 414"/>
                <a:gd name="T14" fmla="*/ 415 w 407"/>
                <a:gd name="T15" fmla="*/ 414 h 414"/>
                <a:gd name="T16" fmla="*/ 415 w 407"/>
                <a:gd name="T17" fmla="*/ 414 h 4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07" h="413">
                  <a:moveTo>
                    <a:pt x="407" y="414"/>
                  </a:moveTo>
                  <a:lnTo>
                    <a:pt x="407" y="396"/>
                  </a:lnTo>
                  <a:lnTo>
                    <a:pt x="222" y="192"/>
                  </a:lnTo>
                  <a:lnTo>
                    <a:pt x="12" y="0"/>
                  </a:lnTo>
                  <a:lnTo>
                    <a:pt x="0" y="0"/>
                  </a:lnTo>
                  <a:lnTo>
                    <a:pt x="108" y="102"/>
                  </a:lnTo>
                  <a:lnTo>
                    <a:pt x="216" y="204"/>
                  </a:lnTo>
                  <a:lnTo>
                    <a:pt x="407" y="41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69657" name="Freeform 25"/>
            <p:cNvSpPr/>
            <p:nvPr/>
          </p:nvSpPr>
          <p:spPr bwMode="hidden">
            <a:xfrm>
              <a:off x="6" y="0"/>
              <a:ext cx="858" cy="1409"/>
            </a:xfrm>
            <a:custGeom>
              <a:cxnLst>
                <a:cxn ang="0">
                  <a:pos x="0" y="1361"/>
                </a:cxn>
                <a:cxn ang="0">
                  <a:pos x="0" y="1409"/>
                </a:cxn>
                <a:cxn ang="0">
                  <a:pos x="54" y="1211"/>
                </a:cxn>
                <a:cxn ang="0">
                  <a:pos x="126" y="1013"/>
                </a:cxn>
                <a:cxn ang="0">
                  <a:pos x="215" y="827"/>
                </a:cxn>
                <a:cxn ang="0">
                  <a:pos x="311" y="647"/>
                </a:cxn>
                <a:cxn ang="0">
                  <a:pos x="431" y="474"/>
                </a:cxn>
                <a:cxn ang="0">
                  <a:pos x="556" y="312"/>
                </a:cxn>
                <a:cxn ang="0">
                  <a:pos x="700" y="150"/>
                </a:cxn>
                <a:cxn ang="0">
                  <a:pos x="855" y="0"/>
                </a:cxn>
                <a:cxn ang="0">
                  <a:pos x="837" y="0"/>
                </a:cxn>
                <a:cxn ang="0">
                  <a:pos x="688" y="144"/>
                </a:cxn>
                <a:cxn ang="0">
                  <a:pos x="550" y="300"/>
                </a:cxn>
                <a:cxn ang="0">
                  <a:pos x="425" y="462"/>
                </a:cxn>
                <a:cxn ang="0">
                  <a:pos x="311" y="629"/>
                </a:cxn>
                <a:cxn ang="0">
                  <a:pos x="215" y="803"/>
                </a:cxn>
                <a:cxn ang="0">
                  <a:pos x="132" y="983"/>
                </a:cxn>
                <a:cxn ang="0">
                  <a:pos x="60" y="1169"/>
                </a:cxn>
                <a:cxn ang="0">
                  <a:pos x="0" y="1361"/>
                </a:cxn>
                <a:cxn ang="0">
                  <a:pos x="0" y="1361"/>
                </a:cxn>
              </a:cxnLst>
              <a:rect l="0" t="0" r="r" b="b"/>
              <a:pathLst>
                <a:path w="855" h="1409">
                  <a:moveTo>
                    <a:pt x="0" y="1361"/>
                  </a:moveTo>
                  <a:lnTo>
                    <a:pt x="0" y="1409"/>
                  </a:lnTo>
                  <a:lnTo>
                    <a:pt x="54" y="1211"/>
                  </a:lnTo>
                  <a:lnTo>
                    <a:pt x="126" y="1013"/>
                  </a:lnTo>
                  <a:lnTo>
                    <a:pt x="215" y="827"/>
                  </a:lnTo>
                  <a:lnTo>
                    <a:pt x="311" y="647"/>
                  </a:lnTo>
                  <a:lnTo>
                    <a:pt x="431" y="474"/>
                  </a:lnTo>
                  <a:lnTo>
                    <a:pt x="556" y="312"/>
                  </a:lnTo>
                  <a:lnTo>
                    <a:pt x="700" y="150"/>
                  </a:lnTo>
                  <a:lnTo>
                    <a:pt x="855" y="0"/>
                  </a:lnTo>
                  <a:lnTo>
                    <a:pt x="837" y="0"/>
                  </a:lnTo>
                  <a:lnTo>
                    <a:pt x="688" y="144"/>
                  </a:lnTo>
                  <a:lnTo>
                    <a:pt x="550" y="300"/>
                  </a:lnTo>
                  <a:lnTo>
                    <a:pt x="425" y="462"/>
                  </a:lnTo>
                  <a:lnTo>
                    <a:pt x="311" y="629"/>
                  </a:lnTo>
                  <a:lnTo>
                    <a:pt x="215" y="803"/>
                  </a:lnTo>
                  <a:lnTo>
                    <a:pt x="132" y="983"/>
                  </a:lnTo>
                  <a:lnTo>
                    <a:pt x="60" y="1169"/>
                  </a:lnTo>
                  <a:lnTo>
                    <a:pt x="0" y="1361"/>
                  </a:lnTo>
                  <a:lnTo>
                    <a:pt x="0" y="1361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1">
                    <a:gamma/>
                    <a:shade val="94118"/>
                    <a:invGamma/>
                  </a:schemeClr>
                </a:gs>
              </a:gsLst>
              <a:lin ang="5400000" scaled="1"/>
              <a:tileRect/>
            </a:gradFill>
            <a:ln w="9525">
              <a:noFill/>
              <a:rou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042" name="Freeform 26"/>
            <p:cNvSpPr/>
            <p:nvPr/>
          </p:nvSpPr>
          <p:spPr bwMode="hidden">
            <a:xfrm>
              <a:off x="6" y="0"/>
              <a:ext cx="588" cy="599"/>
            </a:xfrm>
            <a:custGeom>
              <a:gdLst>
                <a:gd name="T0" fmla="*/ 602 w 586"/>
                <a:gd name="T1" fmla="*/ 0 h 599"/>
                <a:gd name="T2" fmla="*/ 584 w 586"/>
                <a:gd name="T3" fmla="*/ 0 h 599"/>
                <a:gd name="T4" fmla="*/ 415 w 586"/>
                <a:gd name="T5" fmla="*/ 132 h 599"/>
                <a:gd name="T6" fmla="*/ 265 w 586"/>
                <a:gd name="T7" fmla="*/ 270 h 599"/>
                <a:gd name="T8" fmla="*/ 120 w 586"/>
                <a:gd name="T9" fmla="*/ 420 h 599"/>
                <a:gd name="T10" fmla="*/ 0 w 586"/>
                <a:gd name="T11" fmla="*/ 575 h 599"/>
                <a:gd name="T12" fmla="*/ 0 w 586"/>
                <a:gd name="T13" fmla="*/ 599 h 599"/>
                <a:gd name="T14" fmla="*/ 120 w 586"/>
                <a:gd name="T15" fmla="*/ 432 h 599"/>
                <a:gd name="T16" fmla="*/ 265 w 586"/>
                <a:gd name="T17" fmla="*/ 282 h 599"/>
                <a:gd name="T18" fmla="*/ 421 w 586"/>
                <a:gd name="T19" fmla="*/ 138 h 599"/>
                <a:gd name="T20" fmla="*/ 602 w 586"/>
                <a:gd name="T21" fmla="*/ 0 h 599"/>
                <a:gd name="T22" fmla="*/ 602 w 586"/>
                <a:gd name="T23" fmla="*/ 0 h 59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586" h="599">
                  <a:moveTo>
                    <a:pt x="586" y="0"/>
                  </a:moveTo>
                  <a:lnTo>
                    <a:pt x="568" y="0"/>
                  </a:lnTo>
                  <a:lnTo>
                    <a:pt x="407" y="132"/>
                  </a:lnTo>
                  <a:lnTo>
                    <a:pt x="257" y="270"/>
                  </a:lnTo>
                  <a:lnTo>
                    <a:pt x="120" y="420"/>
                  </a:lnTo>
                  <a:lnTo>
                    <a:pt x="0" y="575"/>
                  </a:lnTo>
                  <a:lnTo>
                    <a:pt x="0" y="599"/>
                  </a:lnTo>
                  <a:lnTo>
                    <a:pt x="120" y="432"/>
                  </a:lnTo>
                  <a:lnTo>
                    <a:pt x="257" y="282"/>
                  </a:lnTo>
                  <a:lnTo>
                    <a:pt x="413" y="138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1043" name="Freeform 27"/>
            <p:cNvSpPr/>
            <p:nvPr/>
          </p:nvSpPr>
          <p:spPr bwMode="hidden">
            <a:xfrm>
              <a:off x="6" y="0"/>
              <a:ext cx="270" cy="252"/>
            </a:xfrm>
            <a:custGeom>
              <a:gdLst>
                <a:gd name="T0" fmla="*/ 277 w 269"/>
                <a:gd name="T1" fmla="*/ 0 h 252"/>
                <a:gd name="T2" fmla="*/ 259 w 269"/>
                <a:gd name="T3" fmla="*/ 0 h 252"/>
                <a:gd name="T4" fmla="*/ 120 w 269"/>
                <a:gd name="T5" fmla="*/ 114 h 252"/>
                <a:gd name="T6" fmla="*/ 60 w 269"/>
                <a:gd name="T7" fmla="*/ 174 h 252"/>
                <a:gd name="T8" fmla="*/ 0 w 269"/>
                <a:gd name="T9" fmla="*/ 234 h 252"/>
                <a:gd name="T10" fmla="*/ 0 w 269"/>
                <a:gd name="T11" fmla="*/ 252 h 252"/>
                <a:gd name="T12" fmla="*/ 126 w 269"/>
                <a:gd name="T13" fmla="*/ 120 h 252"/>
                <a:gd name="T14" fmla="*/ 277 w 269"/>
                <a:gd name="T15" fmla="*/ 0 h 252"/>
                <a:gd name="T16" fmla="*/ 277 w 269"/>
                <a:gd name="T17" fmla="*/ 0 h 25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69" h="251">
                  <a:moveTo>
                    <a:pt x="269" y="0"/>
                  </a:moveTo>
                  <a:lnTo>
                    <a:pt x="251" y="0"/>
                  </a:lnTo>
                  <a:lnTo>
                    <a:pt x="120" y="114"/>
                  </a:lnTo>
                  <a:lnTo>
                    <a:pt x="60" y="174"/>
                  </a:lnTo>
                  <a:lnTo>
                    <a:pt x="0" y="234"/>
                  </a:lnTo>
                  <a:lnTo>
                    <a:pt x="0" y="252"/>
                  </a:lnTo>
                  <a:lnTo>
                    <a:pt x="126" y="12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1044" name="Line 28"/>
            <p:cNvSpPr>
              <a:spLocks noChangeShapeType="1"/>
            </p:cNvSpPr>
            <p:nvPr/>
          </p:nvSpPr>
          <p:spPr bwMode="hidden">
            <a:xfrm>
              <a:off x="1" y="2749"/>
              <a:ext cx="5758" cy="0"/>
            </a:xfrm>
            <a:prstGeom prst="line">
              <a:avLst/>
            </a:prstGeom>
            <a:noFill/>
            <a:ln w="15875">
              <a:solidFill>
                <a:schemeClr val="bg1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1045" name="Line 29"/>
            <p:cNvSpPr>
              <a:spLocks noChangeShapeType="1"/>
            </p:cNvSpPr>
            <p:nvPr/>
          </p:nvSpPr>
          <p:spPr bwMode="hidden">
            <a:xfrm>
              <a:off x="1" y="2356"/>
              <a:ext cx="5758" cy="0"/>
            </a:xfrm>
            <a:prstGeom prst="line">
              <a:avLst/>
            </a:prstGeom>
            <a:noFill/>
            <a:ln w="15875">
              <a:solidFill>
                <a:schemeClr val="bg1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1046" name="Line 30"/>
            <p:cNvSpPr>
              <a:spLocks noChangeShapeType="1"/>
            </p:cNvSpPr>
            <p:nvPr/>
          </p:nvSpPr>
          <p:spPr bwMode="hidden">
            <a:xfrm>
              <a:off x="1" y="3142"/>
              <a:ext cx="5758" cy="0"/>
            </a:xfrm>
            <a:prstGeom prst="line">
              <a:avLst/>
            </a:prstGeom>
            <a:noFill/>
            <a:ln w="15875">
              <a:solidFill>
                <a:schemeClr val="bg2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grpSp>
          <p:nvGrpSpPr>
            <p:cNvPr id="1047" name="Group 31"/>
            <p:cNvGrpSpPr/>
            <p:nvPr/>
          </p:nvGrpSpPr>
          <p:grpSpPr>
            <a:xfrm>
              <a:off x="1" y="392"/>
              <a:ext cx="5758" cy="1571"/>
              <a:chOff x="1" y="392"/>
              <a:chExt cx="5758" cy="1571"/>
            </a:xfrm>
          </p:grpSpPr>
          <p:sp>
            <p:nvSpPr>
              <p:cNvPr id="1050" name="Line 32"/>
              <p:cNvSpPr>
                <a:spLocks noChangeShapeType="1"/>
              </p:cNvSpPr>
              <p:nvPr/>
            </p:nvSpPr>
            <p:spPr bwMode="hidden">
              <a:xfrm>
                <a:off x="1" y="784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51" name="Line 33"/>
              <p:cNvSpPr>
                <a:spLocks noChangeShapeType="1"/>
              </p:cNvSpPr>
              <p:nvPr/>
            </p:nvSpPr>
            <p:spPr bwMode="hidden">
              <a:xfrm>
                <a:off x="1" y="1963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52" name="Line 34"/>
              <p:cNvSpPr>
                <a:spLocks noChangeShapeType="1"/>
              </p:cNvSpPr>
              <p:nvPr/>
            </p:nvSpPr>
            <p:spPr bwMode="hidden">
              <a:xfrm>
                <a:off x="1" y="1570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53" name="Line 35"/>
              <p:cNvSpPr>
                <a:spLocks noChangeShapeType="1"/>
              </p:cNvSpPr>
              <p:nvPr/>
            </p:nvSpPr>
            <p:spPr bwMode="hidden">
              <a:xfrm>
                <a:off x="1" y="1177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54" name="Line 36"/>
              <p:cNvSpPr>
                <a:spLocks noChangeShapeType="1"/>
              </p:cNvSpPr>
              <p:nvPr/>
            </p:nvSpPr>
            <p:spPr bwMode="hidden">
              <a:xfrm>
                <a:off x="1" y="392"/>
                <a:ext cx="5758" cy="0"/>
              </a:xfrm>
              <a:prstGeom prst="line">
                <a:avLst/>
              </a:prstGeom>
              <a:noFill/>
              <a:ln w="1587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200" b="1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048" name="Line 37"/>
            <p:cNvSpPr>
              <a:spLocks noChangeShapeType="1"/>
            </p:cNvSpPr>
            <p:nvPr/>
          </p:nvSpPr>
          <p:spPr bwMode="hidden">
            <a:xfrm>
              <a:off x="1" y="3928"/>
              <a:ext cx="5758" cy="0"/>
            </a:xfrm>
            <a:prstGeom prst="line">
              <a:avLst/>
            </a:prstGeom>
            <a:noFill/>
            <a:ln w="15875">
              <a:solidFill>
                <a:schemeClr val="bg2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  <p:sp>
          <p:nvSpPr>
            <p:cNvPr id="1049" name="Line 38"/>
            <p:cNvSpPr>
              <a:spLocks noChangeShapeType="1"/>
            </p:cNvSpPr>
            <p:nvPr/>
          </p:nvSpPr>
          <p:spPr bwMode="hidden">
            <a:xfrm>
              <a:off x="1" y="3535"/>
              <a:ext cx="5758" cy="0"/>
            </a:xfrm>
            <a:prstGeom prst="line">
              <a:avLst/>
            </a:prstGeom>
            <a:noFill/>
            <a:ln w="15875">
              <a:solidFill>
                <a:schemeClr val="bg2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200" b="1">
                <a:solidFill>
                  <a:srgbClr val="FFFFFF"/>
                </a:solidFill>
              </a:endParaRPr>
            </a:p>
          </p:txBody>
        </p:sp>
      </p:grpSp>
      <p:sp>
        <p:nvSpPr>
          <p:cNvPr id="69671" name="Rectangle 39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7813"/>
            <a:ext cx="10972800" cy="11398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1" compatLnSpc="1"/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69672" name="Rectangle 40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3638"/>
            <a:ext cx="2844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000" b="0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9673" name="Rectangle 4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000" b="0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9674" name="Rectangle 4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3638"/>
            <a:ext cx="2844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/>
            </a:lvl1pPr>
          </a:lstStyle>
          <a:p>
            <a:fld id="{9A0DB2DC-4C9A-4742-B13C-FB6460FD3503}" type="slidenum">
              <a:rPr lang="en-US" altLang="zh-CN">
                <a:solidFill>
                  <a:srgbClr val="FFFFFF"/>
                </a:solidFill>
                <a:effectLst>
                  <a:outerShdw blurRad="38100" dist="38100" dir="2700000">
                    <a:srgbClr val="C0C0C0"/>
                  </a:outerShdw>
                </a:effectLst>
              </a:rPr>
              <a:t>‹#›</a:t>
            </a:fld>
            <a:endParaRPr lang="en-US" altLang="zh-CN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</a:endParaRPr>
          </a:p>
        </p:txBody>
      </p:sp>
      <p:sp>
        <p:nvSpPr>
          <p:cNvPr id="69675" name="Rectangle 4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307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5010520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</p:sldLayoutIdLst>
  <p:transition>
    <p:randomBar dir="vert"/>
  </p:transition>
  <p:timing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599017" y="165100"/>
            <a:ext cx="1056216" cy="6011863"/>
          </a:xfrm>
          <a:prstGeom prst="rect">
            <a:avLst/>
          </a:prstGeom>
          <a:noFill/>
          <a:ln w="9525">
            <a:noFill/>
          </a:ln>
        </p:spPr>
        <p:txBody>
          <a:bodyPr vert="eaVert"/>
          <a:lstStyle/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1837267" y="915988"/>
            <a:ext cx="9516533" cy="50260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>
                <a:solidFill>
                  <a:srgbClr val="9E9E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>
                <a:solidFill>
                  <a:srgbClr val="9E9E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9E9E9E"/>
                </a:solidFill>
              </a:defRPr>
            </a:lvl1pPr>
          </a:lstStyle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90647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</p:sldLayoutIdLst>
  <p:transition/>
  <p:timing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9pPr>
    </p:titleStyle>
    <p:bodyStyle>
      <a:lvl1pPr marL="228600" indent="-228600" algn="just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599017" y="165100"/>
            <a:ext cx="1056216" cy="6011863"/>
          </a:xfrm>
          <a:prstGeom prst="rect">
            <a:avLst/>
          </a:prstGeom>
          <a:noFill/>
          <a:ln w="9525">
            <a:noFill/>
          </a:ln>
        </p:spPr>
        <p:txBody>
          <a:bodyPr vert="eaVert"/>
          <a:lstStyle/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1837267" y="915988"/>
            <a:ext cx="9516533" cy="50260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>
                <a:solidFill>
                  <a:srgbClr val="9E9E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>
                <a:solidFill>
                  <a:srgbClr val="9E9E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9E9E9E"/>
                </a:solidFill>
              </a:defRPr>
            </a:lvl1pPr>
          </a:lstStyle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2338699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p:transition/>
  <p:timing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9pPr>
    </p:titleStyle>
    <p:bodyStyle>
      <a:lvl1pPr marL="228600" indent="-228600" algn="just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599017" y="165100"/>
            <a:ext cx="1056216" cy="6011863"/>
          </a:xfrm>
          <a:prstGeom prst="rect">
            <a:avLst/>
          </a:prstGeom>
          <a:noFill/>
          <a:ln w="9525">
            <a:noFill/>
          </a:ln>
        </p:spPr>
        <p:txBody>
          <a:bodyPr vert="eaVert"/>
          <a:lstStyle/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1837267" y="915988"/>
            <a:ext cx="9516533" cy="50260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>
                <a:solidFill>
                  <a:srgbClr val="9E9E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>
                <a:solidFill>
                  <a:srgbClr val="9E9E9E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mtClean="0"/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9E9E9E"/>
                </a:solidFill>
              </a:defRPr>
            </a:lvl1pPr>
          </a:lstStyle>
          <a:p>
            <a:fld id="{9A0DB2DC-4C9A-4742-B13C-FB6460FD3503}" type="slidenum">
              <a:rPr lang="zh-CN" altLang="en-US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344259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transition/>
  <p:timing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2"/>
          </a:solidFill>
          <a:latin typeface="Arial" panose="020b0604020202020204" pitchFamily="34" charset="0"/>
          <a:ea typeface="黑体" pitchFamily="49" charset="-122"/>
        </a:defRPr>
      </a:lvl9pPr>
    </p:titleStyle>
    <p:bodyStyle>
      <a:lvl1pPr marL="228600" indent="-228600" algn="just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Wingdings 2" panose="05020102010507070707" pitchFamily="18" charset="2"/>
        <a:buChar char="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2020/1/7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80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tags" Target="../tags/tag1.xml" /></Relationships>
</file>

<file path=ppt/slides/_rels/slide1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4.xml" /><Relationship Id="rId2" Type="http://schemas.openxmlformats.org/officeDocument/2006/relationships/image" Target="../media/image9.png" /></Relationships>
</file>

<file path=ppt/slides/_rels/slide1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4.xml" /><Relationship Id="rId10" Type="http://schemas.openxmlformats.org/officeDocument/2006/relationships/tags" Target="../tags/tag10.xml" /><Relationship Id="rId11" Type="http://schemas.openxmlformats.org/officeDocument/2006/relationships/tags" Target="../tags/tag11.xml" /><Relationship Id="rId12" Type="http://schemas.openxmlformats.org/officeDocument/2006/relationships/tags" Target="../tags/tag12.xml" /><Relationship Id="rId13" Type="http://schemas.openxmlformats.org/officeDocument/2006/relationships/tags" Target="../tags/tag13.xml" /><Relationship Id="rId14" Type="http://schemas.openxmlformats.org/officeDocument/2006/relationships/tags" Target="../tags/tag14.xml" /><Relationship Id="rId15" Type="http://schemas.openxmlformats.org/officeDocument/2006/relationships/tags" Target="../tags/tag15.xml" /><Relationship Id="rId16" Type="http://schemas.openxmlformats.org/officeDocument/2006/relationships/tags" Target="../tags/tag16.xml" /><Relationship Id="rId17" Type="http://schemas.openxmlformats.org/officeDocument/2006/relationships/tags" Target="../tags/tag17.xml" /><Relationship Id="rId18" Type="http://schemas.openxmlformats.org/officeDocument/2006/relationships/tags" Target="../tags/tag18.xml" /><Relationship Id="rId19" Type="http://schemas.openxmlformats.org/officeDocument/2006/relationships/tags" Target="../tags/tag19.xml" /><Relationship Id="rId2" Type="http://schemas.openxmlformats.org/officeDocument/2006/relationships/tags" Target="../tags/tag2.xml" /><Relationship Id="rId20" Type="http://schemas.openxmlformats.org/officeDocument/2006/relationships/tags" Target="../tags/tag20.xml" /><Relationship Id="rId21" Type="http://schemas.openxmlformats.org/officeDocument/2006/relationships/tags" Target="../tags/tag21.xml" /><Relationship Id="rId22" Type="http://schemas.openxmlformats.org/officeDocument/2006/relationships/tags" Target="../tags/tag22.xml" /><Relationship Id="rId23" Type="http://schemas.openxmlformats.org/officeDocument/2006/relationships/tags" Target="../tags/tag23.xml" /><Relationship Id="rId24" Type="http://schemas.openxmlformats.org/officeDocument/2006/relationships/tags" Target="../tags/tag24.xml" /><Relationship Id="rId25" Type="http://schemas.openxmlformats.org/officeDocument/2006/relationships/tags" Target="../tags/tag25.xml" /><Relationship Id="rId26" Type="http://schemas.openxmlformats.org/officeDocument/2006/relationships/tags" Target="../tags/tag26.xml" /><Relationship Id="rId27" Type="http://schemas.openxmlformats.org/officeDocument/2006/relationships/tags" Target="../tags/tag27.xml" /><Relationship Id="rId28" Type="http://schemas.openxmlformats.org/officeDocument/2006/relationships/tags" Target="../tags/tag28.xml" /><Relationship Id="rId29" Type="http://schemas.openxmlformats.org/officeDocument/2006/relationships/tags" Target="../tags/tag29.xml" /><Relationship Id="rId3" Type="http://schemas.openxmlformats.org/officeDocument/2006/relationships/tags" Target="../tags/tag3.xml" /><Relationship Id="rId4" Type="http://schemas.openxmlformats.org/officeDocument/2006/relationships/tags" Target="../tags/tag4.xml" /><Relationship Id="rId5" Type="http://schemas.openxmlformats.org/officeDocument/2006/relationships/tags" Target="../tags/tag5.xml" /><Relationship Id="rId6" Type="http://schemas.openxmlformats.org/officeDocument/2006/relationships/tags" Target="../tags/tag6.xml" /><Relationship Id="rId7" Type="http://schemas.openxmlformats.org/officeDocument/2006/relationships/tags" Target="../tags/tag7.xml" /><Relationship Id="rId8" Type="http://schemas.openxmlformats.org/officeDocument/2006/relationships/tags" Target="../tags/tag8.xml" /><Relationship Id="rId9" Type="http://schemas.openxmlformats.org/officeDocument/2006/relationships/tags" Target="../tags/tag9.xml" /></Relationships>
</file>

<file path=ppt/slides/_rels/slide1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5.xml" /><Relationship Id="rId10" Type="http://schemas.openxmlformats.org/officeDocument/2006/relationships/tags" Target="../tags/tag31.xml" /><Relationship Id="rId2" Type="http://schemas.openxmlformats.org/officeDocument/2006/relationships/image" Target="../media/image10.png" /><Relationship Id="rId3" Type="http://schemas.openxmlformats.org/officeDocument/2006/relationships/image" Target="../media/image11.png" /><Relationship Id="rId4" Type="http://schemas.openxmlformats.org/officeDocument/2006/relationships/image" Target="../media/image12.png" /><Relationship Id="rId5" Type="http://schemas.openxmlformats.org/officeDocument/2006/relationships/image" Target="../media/image13.png" /><Relationship Id="rId6" Type="http://schemas.openxmlformats.org/officeDocument/2006/relationships/image" Target="../media/image14.png" /><Relationship Id="rId7" Type="http://schemas.openxmlformats.org/officeDocument/2006/relationships/image" Target="../media/image15.png" /><Relationship Id="rId8" Type="http://schemas.openxmlformats.org/officeDocument/2006/relationships/image" Target="../media/image16.png" /><Relationship Id="rId9" Type="http://schemas.openxmlformats.org/officeDocument/2006/relationships/tags" Target="../tags/tag30.xml" /></Relationships>
</file>

<file path=ppt/slides/_rels/slide1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5.xml" /><Relationship Id="rId2" Type="http://schemas.openxmlformats.org/officeDocument/2006/relationships/tags" Target="../tags/tag32.xml" /></Relationships>
</file>

<file path=ppt/slides/_rels/slide1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5.xml" /><Relationship Id="rId2" Type="http://schemas.openxmlformats.org/officeDocument/2006/relationships/image" Target="../media/image17.png" /><Relationship Id="rId3" Type="http://schemas.openxmlformats.org/officeDocument/2006/relationships/image" Target="../media/image18.png" /></Relationships>
</file>

<file path=ppt/slides/_rels/slide1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9.xml" /></Relationships>
</file>

<file path=ppt/slides/_rels/slide1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8.xml" /></Relationships>
</file>

<file path=ppt/slides/_rels/slide1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2.xml" /></Relationships>
</file>

<file path=ppt/slides/_rels/slide1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7.xml" /><Relationship Id="rId2" Type="http://schemas.openxmlformats.org/officeDocument/2006/relationships/oleObject" Target="../embeddings/oleObject1.doc" TargetMode="Internal" /><Relationship Id="rId3" Type="http://schemas.openxmlformats.org/officeDocument/2006/relationships/image" Target="../media/image19.emf" /><Relationship Id="rId4" Type="http://schemas.openxmlformats.org/officeDocument/2006/relationships/vmlDrawing" Target="../drawings/vmlDrawing1.vml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image" Target="../media/image3.png" /><Relationship Id="rId3" Type="http://schemas.openxmlformats.org/officeDocument/2006/relationships/image" Target="../media/image4.png" /><Relationship Id="rId4" Type="http://schemas.openxmlformats.org/officeDocument/2006/relationships/image" Target="../media/image5.jpeg" /><Relationship Id="rId5" Type="http://schemas.openxmlformats.org/officeDocument/2006/relationships/slide" Target="slide1.xml" TargetMode="Internal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8.xml" /><Relationship Id="rId2" Type="http://schemas.openxmlformats.org/officeDocument/2006/relationships/image" Target="../media/image6.png" /><Relationship Id="rId3" Type="http://schemas.openxmlformats.org/officeDocument/2006/relationships/slide" Target="slide14.xml" TargetMode="Internal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8.xml" /><Relationship Id="rId2" Type="http://schemas.openxmlformats.org/officeDocument/2006/relationships/image" Target="../media/image6.png" /><Relationship Id="rId3" Type="http://schemas.openxmlformats.org/officeDocument/2006/relationships/slide" Target="slide14.xml" TargetMode="Internal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8.xml" /><Relationship Id="rId2" Type="http://schemas.openxmlformats.org/officeDocument/2006/relationships/notesSlide" Target="../notesSlides/notesSlide1.xml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8.xml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5.xml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9.xml" /><Relationship Id="rId2" Type="http://schemas.openxmlformats.org/officeDocument/2006/relationships/notesSlide" Target="../notesSlides/notesSlide2.xml" /></Relationships>
</file>

<file path=ppt/slides/_rels/slide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1.xml" /><Relationship Id="rId2" Type="http://schemas.openxmlformats.org/officeDocument/2006/relationships/image" Target="../media/image7.jpeg" /><Relationship Id="rId3" Type="http://schemas.openxmlformats.org/officeDocument/2006/relationships/slide" Target="slide8.xml" TargetMode="Internal" /><Relationship Id="rId4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17410" name="Text Box 13"/>
          <p:cNvSpPr txBox="1"/>
          <p:nvPr/>
        </p:nvSpPr>
        <p:spPr>
          <a:xfrm>
            <a:off x="3595688" y="1524000"/>
            <a:ext cx="442912" cy="13716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algn="ctr" fontAlgn="t"/>
            <a:r>
              <a:rPr lang="zh-CN" altLang="en-US" sz="2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洋务运动</a:t>
            </a:r>
          </a:p>
        </p:txBody>
      </p:sp>
      <p:sp>
        <p:nvSpPr>
          <p:cNvPr id="28675" name="Line 18"/>
          <p:cNvSpPr/>
          <p:nvPr/>
        </p:nvSpPr>
        <p:spPr>
          <a:xfrm flipH="1" flipV="1">
            <a:off x="3276600" y="3132138"/>
            <a:ext cx="0" cy="296862"/>
          </a:xfrm>
          <a:prstGeom prst="line">
            <a:avLst/>
          </a:prstGeom>
          <a:ln w="635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28676" name="Line 24"/>
          <p:cNvSpPr/>
          <p:nvPr/>
        </p:nvSpPr>
        <p:spPr>
          <a:xfrm flipH="1" flipV="1">
            <a:off x="2057400" y="3124200"/>
            <a:ext cx="0" cy="296863"/>
          </a:xfrm>
          <a:prstGeom prst="line">
            <a:avLst/>
          </a:prstGeom>
          <a:ln w="635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28677" name="Line 44"/>
          <p:cNvSpPr/>
          <p:nvPr/>
        </p:nvSpPr>
        <p:spPr>
          <a:xfrm flipH="1" flipV="1">
            <a:off x="4343400" y="3141663"/>
            <a:ext cx="0" cy="296862"/>
          </a:xfrm>
          <a:prstGeom prst="line">
            <a:avLst/>
          </a:prstGeom>
          <a:ln w="635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28678" name="Line 48"/>
          <p:cNvSpPr/>
          <p:nvPr/>
        </p:nvSpPr>
        <p:spPr>
          <a:xfrm flipH="1" flipV="1">
            <a:off x="6608763" y="3140075"/>
            <a:ext cx="0" cy="288925"/>
          </a:xfrm>
          <a:prstGeom prst="line">
            <a:avLst/>
          </a:prstGeom>
          <a:ln w="6350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28679" name="Line 49"/>
          <p:cNvSpPr/>
          <p:nvPr/>
        </p:nvSpPr>
        <p:spPr>
          <a:xfrm flipH="1" flipV="1">
            <a:off x="5468938" y="3130550"/>
            <a:ext cx="0" cy="298450"/>
          </a:xfrm>
          <a:prstGeom prst="line">
            <a:avLst/>
          </a:prstGeom>
          <a:ln w="6350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17416" name="Text Box 57"/>
          <p:cNvSpPr txBox="1"/>
          <p:nvPr/>
        </p:nvSpPr>
        <p:spPr>
          <a:xfrm>
            <a:off x="1881505" y="1103630"/>
            <a:ext cx="404495" cy="19431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algn="l" fontAlgn="t"/>
            <a:r>
              <a:rPr lang="zh-CN" altLang="en-US" sz="2400" b="1">
                <a:latin typeface="黑体" pitchFamily="49" charset="-122"/>
                <a:ea typeface="黑体" pitchFamily="49" charset="-122"/>
              </a:rPr>
              <a:t>鸦片战争</a:t>
            </a:r>
          </a:p>
        </p:txBody>
      </p:sp>
      <p:sp>
        <p:nvSpPr>
          <p:cNvPr id="17417" name="Text Box 47"/>
          <p:cNvSpPr txBox="1"/>
          <p:nvPr/>
        </p:nvSpPr>
        <p:spPr>
          <a:xfrm>
            <a:off x="4768692" y="1994241"/>
            <a:ext cx="414338" cy="1401763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algn="ctr" fontAlgn="t"/>
            <a:r>
              <a:rPr lang="zh-CN" altLang="en-US" sz="2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戊戌变法</a:t>
            </a:r>
          </a:p>
        </p:txBody>
      </p:sp>
      <p:sp>
        <p:nvSpPr>
          <p:cNvPr id="17418" name="Text Box 47"/>
          <p:cNvSpPr txBox="1"/>
          <p:nvPr/>
        </p:nvSpPr>
        <p:spPr>
          <a:xfrm>
            <a:off x="7391400" y="929005"/>
            <a:ext cx="455930" cy="2118995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algn="ctr" fontAlgn="t"/>
            <a:r>
              <a:rPr lang="zh-CN" altLang="en-US" sz="2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新文化运动</a:t>
            </a:r>
          </a:p>
        </p:txBody>
      </p:sp>
      <p:sp>
        <p:nvSpPr>
          <p:cNvPr id="28683" name="AutoShape 22"/>
          <p:cNvSpPr/>
          <p:nvPr/>
        </p:nvSpPr>
        <p:spPr>
          <a:xfrm rot="5400000">
            <a:off x="3694113" y="2473325"/>
            <a:ext cx="234950" cy="1074738"/>
          </a:xfrm>
          <a:prstGeom prst="leftBrace">
            <a:avLst>
              <a:gd name="adj1" fmla="val 26620"/>
              <a:gd name="adj2" fmla="val 49236"/>
            </a:avLst>
          </a:prstGeom>
          <a:noFill/>
          <a:ln w="317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sz="2400" b="1">
              <a:solidFill>
                <a:srgbClr val="0000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20" name="Text Box 47"/>
          <p:cNvSpPr txBox="1"/>
          <p:nvPr/>
        </p:nvSpPr>
        <p:spPr>
          <a:xfrm>
            <a:off x="6310630" y="1286510"/>
            <a:ext cx="433070" cy="1656715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fontAlgn="t"/>
            <a:r>
              <a:rPr lang="zh-CN" altLang="en-US" sz="2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 辛亥革命</a:t>
            </a:r>
          </a:p>
        </p:txBody>
      </p:sp>
      <p:cxnSp>
        <p:nvCxnSpPr>
          <p:cNvPr id="60" name="直接箭头连接符 59"/>
          <p:cNvCxnSpPr/>
          <p:nvPr/>
        </p:nvCxnSpPr>
        <p:spPr>
          <a:xfrm>
            <a:off x="929640" y="3380105"/>
            <a:ext cx="10621010" cy="48260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86" name="Line 33"/>
          <p:cNvSpPr/>
          <p:nvPr/>
        </p:nvSpPr>
        <p:spPr>
          <a:xfrm flipH="1" flipV="1">
            <a:off x="7635875" y="3113088"/>
            <a:ext cx="0" cy="296862"/>
          </a:xfrm>
          <a:prstGeom prst="line">
            <a:avLst/>
          </a:prstGeom>
          <a:ln w="635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28687" name="Line 33"/>
          <p:cNvSpPr/>
          <p:nvPr/>
        </p:nvSpPr>
        <p:spPr>
          <a:xfrm flipH="1" flipV="1">
            <a:off x="8059738" y="3113088"/>
            <a:ext cx="0" cy="296862"/>
          </a:xfrm>
          <a:prstGeom prst="line">
            <a:avLst/>
          </a:prstGeom>
          <a:ln w="635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28688" name="Line 33"/>
          <p:cNvSpPr/>
          <p:nvPr/>
        </p:nvSpPr>
        <p:spPr>
          <a:xfrm flipH="1" flipV="1">
            <a:off x="10266363" y="3124200"/>
            <a:ext cx="0" cy="296863"/>
          </a:xfrm>
          <a:prstGeom prst="line">
            <a:avLst/>
          </a:prstGeom>
          <a:ln w="635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28689" name="Line 33"/>
          <p:cNvSpPr/>
          <p:nvPr/>
        </p:nvSpPr>
        <p:spPr>
          <a:xfrm flipH="1" flipV="1">
            <a:off x="6527165" y="3083243"/>
            <a:ext cx="0" cy="296862"/>
          </a:xfrm>
          <a:prstGeom prst="line">
            <a:avLst/>
          </a:prstGeom>
          <a:ln w="635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28690" name="TextBox 80"/>
          <p:cNvSpPr txBox="1"/>
          <p:nvPr/>
        </p:nvSpPr>
        <p:spPr>
          <a:xfrm>
            <a:off x="1503918" y="3466863"/>
            <a:ext cx="1243965" cy="369332"/>
          </a:xfrm>
          <a:prstGeom prst="rect">
            <a:avLst/>
          </a:prstGeom>
          <a:noFill/>
          <a:ln w="9525">
            <a:noFill/>
          </a:ln>
        </p:spPr>
        <p:txBody>
          <a:bodyPr vert="horz" wrap="square">
            <a:spAutoFit/>
          </a:bodyPr>
          <a:lstStyle/>
          <a:p>
            <a:r>
              <a:rPr lang="en-US" altLang="zh-CN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1840</a:t>
            </a:r>
            <a:r>
              <a:rPr lang="zh-CN" altLang="en-US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28691" name="TextBox 81"/>
          <p:cNvSpPr txBox="1"/>
          <p:nvPr/>
        </p:nvSpPr>
        <p:spPr>
          <a:xfrm>
            <a:off x="3158736" y="3399155"/>
            <a:ext cx="859314" cy="101566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sz="2000" b="1" smtClean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19</a:t>
            </a:r>
            <a:r>
              <a:rPr lang="zh-CN" altLang="en-US" sz="2000" b="1" smtClean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世纪</a:t>
            </a:r>
            <a:r>
              <a:rPr lang="en-US" altLang="zh-CN" sz="2000" b="1" smtClean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60</a:t>
            </a:r>
            <a:r>
              <a:rPr lang="zh-CN" altLang="en-US" sz="2000" b="1" smtClean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年代</a:t>
            </a:r>
            <a:endParaRPr lang="zh-CN" altLang="en-US" sz="2000" b="1">
              <a:solidFill>
                <a:srgbClr val="FFFF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8692" name="TextBox 82"/>
          <p:cNvSpPr txBox="1"/>
          <p:nvPr/>
        </p:nvSpPr>
        <p:spPr>
          <a:xfrm>
            <a:off x="3854017" y="3470592"/>
            <a:ext cx="1131252" cy="369332"/>
          </a:xfrm>
          <a:prstGeom prst="rect">
            <a:avLst/>
          </a:prstGeom>
          <a:noFill/>
          <a:ln w="9525">
            <a:noFill/>
          </a:ln>
        </p:spPr>
        <p:txBody>
          <a:bodyPr vert="horz" wrap="square">
            <a:spAutoFit/>
          </a:bodyPr>
          <a:lstStyle/>
          <a:p>
            <a:r>
              <a:rPr lang="en-US" altLang="zh-CN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1894</a:t>
            </a:r>
            <a:r>
              <a:rPr lang="zh-CN" altLang="en-US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28693" name="TextBox 83"/>
          <p:cNvSpPr txBox="1"/>
          <p:nvPr/>
        </p:nvSpPr>
        <p:spPr>
          <a:xfrm>
            <a:off x="4585788" y="3479007"/>
            <a:ext cx="1573530" cy="36933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1898</a:t>
            </a:r>
            <a:r>
              <a:rPr lang="zh-CN" altLang="en-US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28694" name="TextBox 84"/>
          <p:cNvSpPr txBox="1"/>
          <p:nvPr/>
        </p:nvSpPr>
        <p:spPr>
          <a:xfrm>
            <a:off x="6026150" y="3471882"/>
            <a:ext cx="1593215" cy="400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sz="20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1911</a:t>
            </a:r>
            <a:r>
              <a:rPr lang="zh-CN" altLang="en-US" sz="20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28695" name="TextBox 85"/>
          <p:cNvSpPr txBox="1"/>
          <p:nvPr/>
        </p:nvSpPr>
        <p:spPr>
          <a:xfrm>
            <a:off x="7870191" y="3412605"/>
            <a:ext cx="1369060" cy="400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sz="20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1919</a:t>
            </a:r>
            <a:r>
              <a:rPr lang="zh-CN" altLang="en-US" sz="20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28696" name="TextBox 89"/>
          <p:cNvSpPr txBox="1"/>
          <p:nvPr/>
        </p:nvSpPr>
        <p:spPr>
          <a:xfrm>
            <a:off x="6971260" y="3455487"/>
            <a:ext cx="1297305" cy="400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sz="20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1915</a:t>
            </a:r>
            <a:r>
              <a:rPr lang="zh-CN" altLang="en-US" sz="20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28697" name="TextBox 86"/>
          <p:cNvSpPr txBox="1"/>
          <p:nvPr/>
        </p:nvSpPr>
        <p:spPr>
          <a:xfrm>
            <a:off x="9874117" y="3491230"/>
            <a:ext cx="1555750" cy="400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sz="20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1949</a:t>
            </a:r>
            <a:r>
              <a:rPr lang="zh-CN" altLang="en-US" sz="20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17436" name="Text Box 57"/>
          <p:cNvSpPr txBox="1"/>
          <p:nvPr/>
        </p:nvSpPr>
        <p:spPr>
          <a:xfrm>
            <a:off x="7953375" y="1524000"/>
            <a:ext cx="452755" cy="1479550"/>
          </a:xfrm>
          <a:prstGeom prst="rect">
            <a:avLst/>
          </a:prstGeom>
          <a:solidFill>
            <a:srgbClr val="FF0000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algn="ctr" fontAlgn="t"/>
            <a:r>
              <a:rPr lang="zh-CN" altLang="en-US" sz="24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五四运动</a:t>
            </a:r>
          </a:p>
        </p:txBody>
      </p:sp>
      <p:sp>
        <p:nvSpPr>
          <p:cNvPr id="17437" name="Text Box 57"/>
          <p:cNvSpPr txBox="1"/>
          <p:nvPr/>
        </p:nvSpPr>
        <p:spPr>
          <a:xfrm>
            <a:off x="10057130" y="1286510"/>
            <a:ext cx="452120" cy="1776095"/>
          </a:xfrm>
          <a:prstGeom prst="rect">
            <a:avLst/>
          </a:prstGeom>
          <a:solidFill>
            <a:srgbClr val="FF0000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algn="ctr" fontAlgn="t"/>
            <a:r>
              <a:rPr lang="zh-CN" altLang="en-US" sz="2400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新中国成立</a:t>
            </a:r>
          </a:p>
        </p:txBody>
      </p:sp>
      <p:sp>
        <p:nvSpPr>
          <p:cNvPr id="38" name="AutoShape 22"/>
          <p:cNvSpPr/>
          <p:nvPr/>
        </p:nvSpPr>
        <p:spPr>
          <a:xfrm rot="-5400000">
            <a:off x="4778392" y="1459096"/>
            <a:ext cx="577850" cy="5903913"/>
          </a:xfrm>
          <a:prstGeom prst="leftBrace">
            <a:avLst>
              <a:gd name="adj1" fmla="val 85141"/>
              <a:gd name="adj2" fmla="val 48097"/>
            </a:avLst>
          </a:prstGeom>
          <a:noFill/>
          <a:ln w="381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vert="eaVert" wrap="none" lIns="91418" tIns="45708" rIns="91418" bIns="45708" anchor="ctr"/>
          <a:lstStyle/>
          <a:p>
            <a:endParaRPr lang="zh-CN" altLang="en-US" sz="240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6" name="Text Box 20"/>
          <p:cNvSpPr txBox="1"/>
          <p:nvPr/>
        </p:nvSpPr>
        <p:spPr>
          <a:xfrm>
            <a:off x="3291703" y="4735781"/>
            <a:ext cx="3406140" cy="461641"/>
          </a:xfrm>
          <a:prstGeom prst="rect">
            <a:avLst/>
          </a:prstGeom>
          <a:noFill/>
          <a:ln w="9525">
            <a:noFill/>
          </a:ln>
        </p:spPr>
        <p:txBody>
          <a:bodyPr wrap="square" lIns="91418" tIns="45708" rIns="91418" bIns="45708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itchFamily="34" charset="-122"/>
              </a:rPr>
              <a:t>旧民主主义革命时期</a:t>
            </a:r>
          </a:p>
        </p:txBody>
      </p:sp>
      <p:sp>
        <p:nvSpPr>
          <p:cNvPr id="39" name="AutoShape 23"/>
          <p:cNvSpPr/>
          <p:nvPr/>
        </p:nvSpPr>
        <p:spPr>
          <a:xfrm rot="-5400000">
            <a:off x="9104515" y="3160036"/>
            <a:ext cx="288925" cy="2087562"/>
          </a:xfrm>
          <a:prstGeom prst="leftBrace">
            <a:avLst>
              <a:gd name="adj1" fmla="val 60210"/>
              <a:gd name="adj2" fmla="val 52241"/>
            </a:avLst>
          </a:prstGeom>
          <a:noFill/>
          <a:ln w="381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vert="eaVert" wrap="none" lIns="91418" tIns="45708" rIns="91418" bIns="45708" anchor="ctr"/>
          <a:lstStyle/>
          <a:p>
            <a:endParaRPr lang="zh-CN" altLang="en-US" sz="240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7" name="Text Box 21"/>
          <p:cNvSpPr txBox="1"/>
          <p:nvPr/>
        </p:nvSpPr>
        <p:spPr>
          <a:xfrm>
            <a:off x="8019274" y="4548325"/>
            <a:ext cx="3133630" cy="461641"/>
          </a:xfrm>
          <a:prstGeom prst="rect">
            <a:avLst/>
          </a:prstGeom>
          <a:noFill/>
          <a:ln w="9525">
            <a:noFill/>
          </a:ln>
        </p:spPr>
        <p:txBody>
          <a:bodyPr wrap="square" lIns="91418" tIns="45708" rIns="91418" bIns="45708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itchFamily="34" charset="-122"/>
              </a:rPr>
              <a:t>新民主主义革命时期</a:t>
            </a:r>
          </a:p>
        </p:txBody>
      </p:sp>
      <p:sp>
        <p:nvSpPr>
          <p:cNvPr id="47" name="Text Box 29"/>
          <p:cNvSpPr txBox="1"/>
          <p:nvPr/>
        </p:nvSpPr>
        <p:spPr>
          <a:xfrm>
            <a:off x="3413918" y="5178357"/>
            <a:ext cx="6659563" cy="584751"/>
          </a:xfrm>
          <a:prstGeom prst="rect">
            <a:avLst/>
          </a:prstGeom>
          <a:noFill/>
          <a:ln w="9525">
            <a:noFill/>
          </a:ln>
        </p:spPr>
        <p:txBody>
          <a:bodyPr lIns="91418" tIns="45708" rIns="91418" bIns="45708">
            <a:spAutoFit/>
          </a:bodyPr>
          <a:lstStyle/>
          <a:p>
            <a:pPr algn="ctr"/>
            <a:r>
              <a:rPr lang="zh-CN" altLang="en-US" sz="3200" b="1">
                <a:solidFill>
                  <a:srgbClr val="FFFF00"/>
                </a:solidFill>
                <a:latin typeface="微软雅黑" panose="020b0503020204020204" pitchFamily="34" charset="-122"/>
                <a:ea typeface="微软雅黑" pitchFamily="34" charset="-122"/>
              </a:rPr>
              <a:t>社会性质</a:t>
            </a:r>
            <a:r>
              <a:rPr lang="en-US" altLang="zh-CN" sz="3200" b="1">
                <a:solidFill>
                  <a:srgbClr val="FFFF00"/>
                </a:solidFill>
                <a:latin typeface="微软雅黑" panose="020b0503020204020204" pitchFamily="34" charset="-122"/>
                <a:ea typeface="微软雅黑" pitchFamily="34" charset="-122"/>
              </a:rPr>
              <a:t>:</a:t>
            </a:r>
            <a:r>
              <a:rPr lang="zh-CN" altLang="en-US" sz="3200" b="1">
                <a:solidFill>
                  <a:srgbClr val="FFFF00"/>
                </a:solidFill>
                <a:latin typeface="微软雅黑" panose="020b0503020204020204" pitchFamily="34" charset="-122"/>
                <a:ea typeface="微软雅黑" pitchFamily="34" charset="-122"/>
              </a:rPr>
              <a:t>半殖民地半封建社会</a:t>
            </a:r>
          </a:p>
        </p:txBody>
      </p:sp>
      <p:sp>
        <p:nvSpPr>
          <p:cNvPr id="28707" name="AutoShape 11"/>
          <p:cNvSpPr/>
          <p:nvPr/>
        </p:nvSpPr>
        <p:spPr>
          <a:xfrm rot="5400000">
            <a:off x="5975906" y="-3493849"/>
            <a:ext cx="243998" cy="8143875"/>
          </a:xfrm>
          <a:prstGeom prst="leftBrace">
            <a:avLst>
              <a:gd name="adj1" fmla="val 120392"/>
              <a:gd name="adj2" fmla="val 50722"/>
            </a:avLst>
          </a:prstGeom>
          <a:solidFill>
            <a:schemeClr val="tx1"/>
          </a:solidFill>
          <a:ln w="3810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 rot="10800000" vert="eaVert" wrap="none" lIns="91418" tIns="45708" rIns="91418" bIns="45708" anchor="ctr"/>
          <a:lstStyle/>
          <a:p>
            <a:endParaRPr lang="zh-CN" altLang="en-US" sz="240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8708" name="TextBox 15"/>
          <p:cNvSpPr txBox="1"/>
          <p:nvPr/>
        </p:nvSpPr>
        <p:spPr>
          <a:xfrm>
            <a:off x="4846638" y="6985"/>
            <a:ext cx="2786062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3200" b="1">
                <a:solidFill>
                  <a:srgbClr val="FFFF00"/>
                </a:solidFill>
                <a:latin typeface="微软雅黑" panose="020b0503020204020204" pitchFamily="34" charset="-122"/>
                <a:ea typeface="微软雅黑" pitchFamily="34" charset="-122"/>
              </a:rPr>
              <a:t>中国近代史</a:t>
            </a:r>
          </a:p>
        </p:txBody>
      </p:sp>
      <p:sp>
        <p:nvSpPr>
          <p:cNvPr id="28710" name="Line 18"/>
          <p:cNvSpPr/>
          <p:nvPr/>
        </p:nvSpPr>
        <p:spPr>
          <a:xfrm flipH="1" flipV="1">
            <a:off x="2952750" y="3143250"/>
            <a:ext cx="0" cy="296863"/>
          </a:xfrm>
          <a:prstGeom prst="line">
            <a:avLst/>
          </a:prstGeom>
          <a:ln w="635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28711" name="Line 18"/>
          <p:cNvSpPr/>
          <p:nvPr/>
        </p:nvSpPr>
        <p:spPr>
          <a:xfrm flipH="1" flipV="1">
            <a:off x="5881688" y="3143250"/>
            <a:ext cx="0" cy="296863"/>
          </a:xfrm>
          <a:prstGeom prst="line">
            <a:avLst/>
          </a:prstGeom>
          <a:ln w="635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/>
        </p:txBody>
      </p:sp>
      <p:sp>
        <p:nvSpPr>
          <p:cNvPr id="42" name="Text Box 57"/>
          <p:cNvSpPr txBox="1"/>
          <p:nvPr/>
        </p:nvSpPr>
        <p:spPr>
          <a:xfrm>
            <a:off x="2738438" y="910114"/>
            <a:ext cx="500062" cy="2233136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algn="l" fontAlgn="t"/>
            <a:r>
              <a:rPr lang="zh-CN" altLang="en-US" sz="2400" b="1">
                <a:latin typeface="黑体" pitchFamily="49" charset="-122"/>
                <a:ea typeface="黑体" pitchFamily="49" charset="-122"/>
              </a:rPr>
              <a:t>第二次鸦片战争</a:t>
            </a:r>
          </a:p>
        </p:txBody>
      </p:sp>
      <p:sp>
        <p:nvSpPr>
          <p:cNvPr id="43" name="Text Box 57"/>
          <p:cNvSpPr txBox="1"/>
          <p:nvPr/>
        </p:nvSpPr>
        <p:spPr>
          <a:xfrm>
            <a:off x="4238625" y="736600"/>
            <a:ext cx="443230" cy="2263775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algn="l" fontAlgn="t"/>
            <a:r>
              <a:rPr lang="zh-CN" altLang="en-US" sz="2400" b="1">
                <a:latin typeface="黑体" pitchFamily="49" charset="-122"/>
                <a:ea typeface="黑体" pitchFamily="49" charset="-122"/>
              </a:rPr>
              <a:t>甲午中日战争</a:t>
            </a:r>
          </a:p>
        </p:txBody>
      </p:sp>
      <p:sp>
        <p:nvSpPr>
          <p:cNvPr id="44" name="Text Box 57"/>
          <p:cNvSpPr txBox="1"/>
          <p:nvPr/>
        </p:nvSpPr>
        <p:spPr>
          <a:xfrm>
            <a:off x="5606892" y="702994"/>
            <a:ext cx="428625" cy="261112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/>
          <a:lstStyle/>
          <a:p>
            <a:pPr algn="l" fontAlgn="t"/>
            <a:r>
              <a:rPr lang="zh-CN" altLang="en-US" sz="2400" b="1">
                <a:latin typeface="黑体" pitchFamily="49" charset="-122"/>
                <a:ea typeface="黑体" pitchFamily="49" charset="-122"/>
              </a:rPr>
              <a:t>八国联军侵华战争</a:t>
            </a:r>
          </a:p>
        </p:txBody>
      </p:sp>
      <p:sp>
        <p:nvSpPr>
          <p:cNvPr id="28715" name="TextBox 80"/>
          <p:cNvSpPr txBox="1"/>
          <p:nvPr/>
        </p:nvSpPr>
        <p:spPr>
          <a:xfrm>
            <a:off x="2358000" y="3431832"/>
            <a:ext cx="1216819" cy="369332"/>
          </a:xfrm>
          <a:prstGeom prst="rect">
            <a:avLst/>
          </a:prstGeom>
          <a:noFill/>
          <a:ln w="9525">
            <a:noFill/>
          </a:ln>
        </p:spPr>
        <p:txBody>
          <a:bodyPr vert="horz" wrap="square">
            <a:spAutoFit/>
          </a:bodyPr>
          <a:lstStyle/>
          <a:p>
            <a:r>
              <a:rPr lang="en-US" altLang="zh-CN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1856</a:t>
            </a:r>
            <a:r>
              <a:rPr lang="zh-CN" altLang="en-US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28716" name="TextBox 80"/>
          <p:cNvSpPr txBox="1"/>
          <p:nvPr/>
        </p:nvSpPr>
        <p:spPr>
          <a:xfrm>
            <a:off x="5307369" y="3500083"/>
            <a:ext cx="931890" cy="369332"/>
          </a:xfrm>
          <a:prstGeom prst="rect">
            <a:avLst/>
          </a:prstGeom>
          <a:noFill/>
          <a:ln w="9525">
            <a:noFill/>
          </a:ln>
        </p:spPr>
        <p:txBody>
          <a:bodyPr vert="horz" wrap="square">
            <a:spAutoFit/>
          </a:bodyPr>
          <a:lstStyle/>
          <a:p>
            <a:r>
              <a:rPr lang="en-US" altLang="zh-CN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1900</a:t>
            </a:r>
            <a:r>
              <a:rPr lang="zh-CN" altLang="en-US" b="1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48" name="副标题 2"/>
          <p:cNvSpPr txBox="1"/>
          <p:nvPr/>
        </p:nvSpPr>
        <p:spPr>
          <a:xfrm>
            <a:off x="3294357" y="5931499"/>
            <a:ext cx="5729922" cy="595630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smtClean="0">
                <a:solidFill>
                  <a:schemeClr val="tx1"/>
                </a:solidFill>
              </a:rPr>
              <a:t>革命任务：反帝反封建</a:t>
            </a:r>
            <a:endParaRPr lang="zh-CN" sz="4000" b="1" smtClean="0">
              <a:solidFill>
                <a:schemeClr val="tx1"/>
              </a:solidFill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833009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7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1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bldLvl="0" animBg="1"/>
      <p:bldP spid="17416" grpId="0" bldLvl="0" animBg="1"/>
      <p:bldP spid="17417" grpId="0" bldLvl="0" animBg="1"/>
      <p:bldP spid="17418" grpId="0" bldLvl="0" animBg="1"/>
      <p:bldP spid="17420" grpId="0" bldLvl="0" animBg="1"/>
      <p:bldP spid="17436" grpId="0" bldLvl="0" animBg="1"/>
      <p:bldP spid="17437" grpId="0" bldLvl="0" animBg="1"/>
      <p:bldP spid="38" grpId="0" bldLvl="0" animBg="1"/>
      <p:bldP spid="36" grpId="0"/>
      <p:bldP spid="39" grpId="0" bldLvl="0" animBg="1"/>
      <p:bldP spid="37" grpId="0"/>
      <p:bldP spid="47" grpId="0"/>
      <p:bldP spid="42" grpId="0" bldLvl="0" animBg="1"/>
      <p:bldP spid="43" grpId="0" bldLvl="0" animBg="1"/>
      <p:bldP spid="44" grpId="0" bldLvl="0" animBg="1"/>
      <p:bldP spid="48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5122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" y="5876290"/>
            <a:ext cx="12148820" cy="10109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02" name="TextBox 9"/>
          <p:cNvSpPr txBox="1"/>
          <p:nvPr/>
        </p:nvSpPr>
        <p:spPr>
          <a:xfrm>
            <a:off x="4410075" y="2851150"/>
            <a:ext cx="350520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4800">
                <a:solidFill>
                  <a:srgbClr val="000000"/>
                </a:solidFill>
              </a:rPr>
              <a:t>(1931-1945)</a:t>
            </a:r>
            <a:endParaRPr lang="zh-CN" altLang="en-US" sz="4800">
              <a:solidFill>
                <a:srgbClr val="000000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939290" y="1809115"/>
            <a:ext cx="844677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中华民族的抗日战争</a:t>
            </a:r>
          </a:p>
        </p:txBody>
      </p:sp>
      <p:sp>
        <p:nvSpPr>
          <p:cNvPr id="4" name="矩形 1"/>
          <p:cNvSpPr>
            <a:spLocks noChangeArrowheads="1"/>
          </p:cNvSpPr>
          <p:nvPr/>
        </p:nvSpPr>
        <p:spPr bwMode="auto">
          <a:xfrm>
            <a:off x="3646170" y="4144010"/>
            <a:ext cx="5032375" cy="9239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540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一寸山河一寸血</a:t>
            </a:r>
          </a:p>
        </p:txBody>
      </p:sp>
    </p:spTree>
    <p:extLst>
      <p:ext uri="{BB962C8B-B14F-4D97-AF65-F5344CB8AC3E}">
        <p14:creationId xmlns:p14="http://schemas.microsoft.com/office/powerpoint/2010/main" val="20770105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grpSp>
        <p:nvGrpSpPr>
          <p:cNvPr id="3" name="组合 2"/>
          <p:cNvGrpSpPr/>
          <p:nvPr>
            <p:custDataLst>
              <p:tags r:id="rId2"/>
            </p:custDataLst>
          </p:nvPr>
        </p:nvGrpSpPr>
        <p:grpSpPr>
          <a:xfrm>
            <a:off x="7355691" y="525767"/>
            <a:ext cx="3169085" cy="526094"/>
            <a:chOff x="7723991" y="2173592"/>
            <a:chExt cx="3169085" cy="526094"/>
          </a:xfrm>
        </p:grpSpPr>
        <p:grpSp>
          <p:nvGrpSpPr>
            <p:cNvPr id="2" name="组合 1"/>
            <p:cNvGrpSpPr/>
            <p:nvPr/>
          </p:nvGrpSpPr>
          <p:grpSpPr>
            <a:xfrm>
              <a:off x="7723991" y="2173592"/>
              <a:ext cx="3169085" cy="526094"/>
              <a:chOff x="7723991" y="2173592"/>
              <a:chExt cx="3169085" cy="526094"/>
            </a:xfrm>
          </p:grpSpPr>
          <p:sp>
            <p:nvSpPr>
              <p:cNvPr id="37" name="圆角矩形 36"/>
              <p:cNvSpPr/>
              <p:nvPr>
                <p:custDataLst>
                  <p:tags r:id="rId3"/>
                </p:custDataLst>
              </p:nvPr>
            </p:nvSpPr>
            <p:spPr>
              <a:xfrm flipH="1">
                <a:off x="7723991" y="2173593"/>
                <a:ext cx="3169085" cy="526093"/>
              </a:xfrm>
              <a:prstGeom prst="roundRect">
                <a:avLst>
                  <a:gd name="adj" fmla="val 38096"/>
                </a:avLst>
              </a:prstGeom>
              <a:solidFill>
                <a:srgbClr val="DECC00"/>
              </a:solidFill>
              <a:ln w="12700" cap="flat" cmpd="sng" algn="ctr">
                <a:noFill/>
                <a:prstDash val="solid"/>
                <a:miter lim="800000"/>
              </a:ln>
            </p:spPr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solidFill>
                    <a:srgbClr val="636363"/>
                  </a:solidFill>
                  <a:sym typeface="Arial" panose="020b0604020202020204" pitchFamily="34" charset="0"/>
                </a:endParaRPr>
              </a:p>
            </p:txBody>
          </p:sp>
          <p:sp>
            <p:nvSpPr>
              <p:cNvPr id="38" name="任意多边形 37"/>
              <p:cNvSpPr/>
              <p:nvPr>
                <p:custDataLst>
                  <p:tags r:id="rId4"/>
                </p:custDataLst>
              </p:nvPr>
            </p:nvSpPr>
            <p:spPr>
              <a:xfrm flipH="1">
                <a:off x="7723992" y="2173592"/>
                <a:ext cx="533190" cy="526093"/>
              </a:xfrm>
              <a:custGeom>
                <a:gdLst>
                  <a:gd name="connsiteX0" fmla="*/ 0 w 533190"/>
                  <a:gd name="connsiteY0" fmla="*/ 0 h 526093"/>
                  <a:gd name="connsiteX1" fmla="*/ 332770 w 533190"/>
                  <a:gd name="connsiteY1" fmla="*/ 0 h 526093"/>
                  <a:gd name="connsiteX2" fmla="*/ 533190 w 533190"/>
                  <a:gd name="connsiteY2" fmla="*/ 200420 h 526093"/>
                  <a:gd name="connsiteX3" fmla="*/ 533190 w 533190"/>
                  <a:gd name="connsiteY3" fmla="*/ 325673 h 526093"/>
                  <a:gd name="connsiteX4" fmla="*/ 332770 w 533190"/>
                  <a:gd name="connsiteY4" fmla="*/ 526093 h 526093"/>
                  <a:gd name="connsiteX5" fmla="*/ 0 w 533190"/>
                  <a:gd name="connsiteY5" fmla="*/ 526093 h 526093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3190" h="526093">
                    <a:moveTo>
                      <a:pt x="0" y="0"/>
                    </a:moveTo>
                    <a:lnTo>
                      <a:pt x="332770" y="0"/>
                    </a:lnTo>
                    <a:cubicBezTo>
                      <a:pt x="443459" y="0"/>
                      <a:pt x="533190" y="89731"/>
                      <a:pt x="533190" y="200420"/>
                    </a:cubicBezTo>
                    <a:lnTo>
                      <a:pt x="533190" y="325673"/>
                    </a:lnTo>
                    <a:cubicBezTo>
                      <a:pt x="533190" y="436362"/>
                      <a:pt x="443459" y="526093"/>
                      <a:pt x="332770" y="526093"/>
                    </a:cubicBezTo>
                    <a:lnTo>
                      <a:pt x="0" y="526093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</p:spPr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solidFill>
                    <a:srgbClr val="636363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56" name="KSO_Shape"/>
            <p:cNvSpPr/>
            <p:nvPr>
              <p:custDataLst>
                <p:tags r:id="rId5"/>
              </p:custDataLst>
            </p:nvPr>
          </p:nvSpPr>
          <p:spPr>
            <a:xfrm>
              <a:off x="7839126" y="2316228"/>
              <a:ext cx="302923" cy="240823"/>
            </a:xfrm>
            <a:custGeom>
              <a:rect l="l" t="t" r="r" b="b"/>
              <a:pathLst>
                <a:path w="3438144" h="2732506">
                  <a:moveTo>
                    <a:pt x="1719072" y="1227183"/>
                  </a:moveTo>
                  <a:cubicBezTo>
                    <a:pt x="1961590" y="1227183"/>
                    <a:pt x="2158189" y="1423782"/>
                    <a:pt x="2158189" y="1666300"/>
                  </a:cubicBezTo>
                  <a:cubicBezTo>
                    <a:pt x="2158189" y="1908818"/>
                    <a:pt x="1961590" y="2105417"/>
                    <a:pt x="1719072" y="2105417"/>
                  </a:cubicBezTo>
                  <a:cubicBezTo>
                    <a:pt x="1476554" y="2105417"/>
                    <a:pt x="1279955" y="1908818"/>
                    <a:pt x="1279955" y="1666300"/>
                  </a:cubicBezTo>
                  <a:cubicBezTo>
                    <a:pt x="1279955" y="1423782"/>
                    <a:pt x="1476554" y="1227183"/>
                    <a:pt x="1719072" y="1227183"/>
                  </a:cubicBezTo>
                  <a:close/>
                  <a:moveTo>
                    <a:pt x="1719072" y="997872"/>
                  </a:moveTo>
                  <a:cubicBezTo>
                    <a:pt x="1349909" y="997872"/>
                    <a:pt x="1050644" y="1297137"/>
                    <a:pt x="1050644" y="1666300"/>
                  </a:cubicBezTo>
                  <a:cubicBezTo>
                    <a:pt x="1050644" y="2035463"/>
                    <a:pt x="1349909" y="2334728"/>
                    <a:pt x="1719072" y="2334728"/>
                  </a:cubicBezTo>
                  <a:cubicBezTo>
                    <a:pt x="2088235" y="2334728"/>
                    <a:pt x="2387500" y="2035463"/>
                    <a:pt x="2387500" y="1666300"/>
                  </a:cubicBezTo>
                  <a:cubicBezTo>
                    <a:pt x="2387500" y="1297137"/>
                    <a:pt x="2088235" y="997872"/>
                    <a:pt x="1719072" y="997872"/>
                  </a:cubicBezTo>
                  <a:close/>
                  <a:moveTo>
                    <a:pt x="575044" y="803862"/>
                  </a:moveTo>
                  <a:cubicBezTo>
                    <a:pt x="495506" y="803862"/>
                    <a:pt x="431028" y="868340"/>
                    <a:pt x="431028" y="947878"/>
                  </a:cubicBezTo>
                  <a:cubicBezTo>
                    <a:pt x="431028" y="1027416"/>
                    <a:pt x="495506" y="1091894"/>
                    <a:pt x="575044" y="1091894"/>
                  </a:cubicBezTo>
                  <a:cubicBezTo>
                    <a:pt x="654582" y="1091894"/>
                    <a:pt x="719060" y="1027416"/>
                    <a:pt x="719060" y="947878"/>
                  </a:cubicBezTo>
                  <a:cubicBezTo>
                    <a:pt x="719060" y="868340"/>
                    <a:pt x="654582" y="803862"/>
                    <a:pt x="575044" y="803862"/>
                  </a:cubicBezTo>
                  <a:close/>
                  <a:moveTo>
                    <a:pt x="1365940" y="0"/>
                  </a:moveTo>
                  <a:lnTo>
                    <a:pt x="1998164" y="0"/>
                  </a:lnTo>
                  <a:cubicBezTo>
                    <a:pt x="2213188" y="0"/>
                    <a:pt x="2387500" y="174312"/>
                    <a:pt x="2387500" y="389336"/>
                  </a:cubicBezTo>
                  <a:lnTo>
                    <a:pt x="2384456" y="419529"/>
                  </a:lnTo>
                  <a:lnTo>
                    <a:pt x="3040081" y="419529"/>
                  </a:lnTo>
                  <a:cubicBezTo>
                    <a:pt x="3259925" y="419529"/>
                    <a:pt x="3438144" y="597748"/>
                    <a:pt x="3438144" y="817592"/>
                  </a:cubicBezTo>
                  <a:lnTo>
                    <a:pt x="3438144" y="2334443"/>
                  </a:lnTo>
                  <a:cubicBezTo>
                    <a:pt x="3438144" y="2554287"/>
                    <a:pt x="3259925" y="2732506"/>
                    <a:pt x="3040081" y="2732506"/>
                  </a:cubicBezTo>
                  <a:lnTo>
                    <a:pt x="398063" y="2732506"/>
                  </a:lnTo>
                  <a:cubicBezTo>
                    <a:pt x="178219" y="2732506"/>
                    <a:pt x="0" y="2554287"/>
                    <a:pt x="0" y="2334443"/>
                  </a:cubicBezTo>
                  <a:lnTo>
                    <a:pt x="0" y="817592"/>
                  </a:lnTo>
                  <a:cubicBezTo>
                    <a:pt x="0" y="597748"/>
                    <a:pt x="178219" y="419529"/>
                    <a:pt x="398063" y="419529"/>
                  </a:cubicBezTo>
                  <a:lnTo>
                    <a:pt x="979648" y="419529"/>
                  </a:lnTo>
                  <a:cubicBezTo>
                    <a:pt x="976997" y="409663"/>
                    <a:pt x="976604" y="399545"/>
                    <a:pt x="976604" y="389336"/>
                  </a:cubicBezTo>
                  <a:cubicBezTo>
                    <a:pt x="976604" y="174312"/>
                    <a:pt x="1150916" y="0"/>
                    <a:pt x="1365940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wrap="square" anchor="ctr">
              <a:normAutofit fontScale="67500" lnSpcReduction="20000"/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/>
          <p:nvPr>
            <p:custDataLst>
              <p:tags r:id="rId6"/>
            </p:custDataLst>
          </p:nvPr>
        </p:nvGrpSpPr>
        <p:grpSpPr>
          <a:xfrm>
            <a:off x="930625" y="525767"/>
            <a:ext cx="3171465" cy="526093"/>
            <a:chOff x="1298925" y="2173592"/>
            <a:chExt cx="3171465" cy="526093"/>
          </a:xfrm>
        </p:grpSpPr>
        <p:sp>
          <p:nvSpPr>
            <p:cNvPr id="10" name="圆角矩形 9"/>
            <p:cNvSpPr/>
            <p:nvPr>
              <p:custDataLst>
                <p:tags r:id="rId7"/>
              </p:custDataLst>
            </p:nvPr>
          </p:nvSpPr>
          <p:spPr>
            <a:xfrm>
              <a:off x="1298925" y="2173592"/>
              <a:ext cx="3169085" cy="526093"/>
            </a:xfrm>
            <a:prstGeom prst="roundRect">
              <a:avLst>
                <a:gd name="adj" fmla="val 38096"/>
              </a:avLst>
            </a:prstGeom>
            <a:solidFill>
              <a:srgbClr val="FFCC0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>
              <a:normAutofit/>
            </a:bodyPr>
            <a:lstStyle/>
            <a:p>
              <a:pPr algn="ctr"/>
              <a:endParaRPr lang="zh-CN" altLang="en-US">
                <a:solidFill>
                  <a:srgbClr val="636363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14" name="任意多边形 13"/>
            <p:cNvSpPr/>
            <p:nvPr>
              <p:custDataLst>
                <p:tags r:id="rId8"/>
              </p:custDataLst>
            </p:nvPr>
          </p:nvSpPr>
          <p:spPr>
            <a:xfrm>
              <a:off x="3937200" y="2173592"/>
              <a:ext cx="533190" cy="526093"/>
            </a:xfrm>
            <a:custGeom>
              <a:gdLst>
                <a:gd name="connsiteX0" fmla="*/ 0 w 533190"/>
                <a:gd name="connsiteY0" fmla="*/ 0 h 526093"/>
                <a:gd name="connsiteX1" fmla="*/ 332770 w 533190"/>
                <a:gd name="connsiteY1" fmla="*/ 0 h 526093"/>
                <a:gd name="connsiteX2" fmla="*/ 533190 w 533190"/>
                <a:gd name="connsiteY2" fmla="*/ 200420 h 526093"/>
                <a:gd name="connsiteX3" fmla="*/ 533190 w 533190"/>
                <a:gd name="connsiteY3" fmla="*/ 325673 h 526093"/>
                <a:gd name="connsiteX4" fmla="*/ 332770 w 533190"/>
                <a:gd name="connsiteY4" fmla="*/ 526093 h 526093"/>
                <a:gd name="connsiteX5" fmla="*/ 0 w 533190"/>
                <a:gd name="connsiteY5" fmla="*/ 526093 h 52609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190" h="526093">
                  <a:moveTo>
                    <a:pt x="0" y="0"/>
                  </a:moveTo>
                  <a:lnTo>
                    <a:pt x="332770" y="0"/>
                  </a:lnTo>
                  <a:cubicBezTo>
                    <a:pt x="443459" y="0"/>
                    <a:pt x="533190" y="89731"/>
                    <a:pt x="533190" y="200420"/>
                  </a:cubicBezTo>
                  <a:lnTo>
                    <a:pt x="533190" y="325673"/>
                  </a:lnTo>
                  <a:cubicBezTo>
                    <a:pt x="533190" y="436362"/>
                    <a:pt x="443459" y="526093"/>
                    <a:pt x="332770" y="526093"/>
                  </a:cubicBezTo>
                  <a:lnTo>
                    <a:pt x="0" y="526093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>
              <a:normAutofit/>
            </a:bodyPr>
            <a:lstStyle/>
            <a:p>
              <a:pPr algn="ctr"/>
              <a:endParaRPr lang="zh-CN" altLang="en-US">
                <a:solidFill>
                  <a:srgbClr val="636363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15" name="KSO_Shape"/>
            <p:cNvSpPr/>
            <p:nvPr>
              <p:custDataLst>
                <p:tags r:id="rId9"/>
              </p:custDataLst>
            </p:nvPr>
          </p:nvSpPr>
          <p:spPr bwMode="auto">
            <a:xfrm>
              <a:off x="4024215" y="2280113"/>
              <a:ext cx="354397" cy="313051"/>
            </a:xfrm>
            <a:custGeom>
              <a:gdLst>
                <a:gd name="T0" fmla="*/ 62870906 w 5806"/>
                <a:gd name="T1" fmla="*/ 551852761 h 5129"/>
                <a:gd name="T2" fmla="*/ 300681578 w 5806"/>
                <a:gd name="T3" fmla="*/ 144822472 h 5129"/>
                <a:gd name="T4" fmla="*/ 590705195 w 5806"/>
                <a:gd name="T5" fmla="*/ 54012371 h 5129"/>
                <a:gd name="T6" fmla="*/ 583169519 w 5806"/>
                <a:gd name="T7" fmla="*/ 45727558 h 5129"/>
                <a:gd name="T8" fmla="*/ 575310656 w 5806"/>
                <a:gd name="T9" fmla="*/ 38088418 h 5129"/>
                <a:gd name="T10" fmla="*/ 567020986 w 5806"/>
                <a:gd name="T11" fmla="*/ 31202562 h 5129"/>
                <a:gd name="T12" fmla="*/ 558301165 w 5806"/>
                <a:gd name="T13" fmla="*/ 24962049 h 5129"/>
                <a:gd name="T14" fmla="*/ 549257829 w 5806"/>
                <a:gd name="T15" fmla="*/ 19474493 h 5129"/>
                <a:gd name="T16" fmla="*/ 539891962 w 5806"/>
                <a:gd name="T17" fmla="*/ 14525325 h 5129"/>
                <a:gd name="T18" fmla="*/ 530202907 w 5806"/>
                <a:gd name="T19" fmla="*/ 10436725 h 5129"/>
                <a:gd name="T20" fmla="*/ 520406233 w 5806"/>
                <a:gd name="T21" fmla="*/ 6993796 h 5129"/>
                <a:gd name="T22" fmla="*/ 510286700 w 5806"/>
                <a:gd name="T23" fmla="*/ 4196212 h 5129"/>
                <a:gd name="T24" fmla="*/ 500059547 w 5806"/>
                <a:gd name="T25" fmla="*/ 2151912 h 5129"/>
                <a:gd name="T26" fmla="*/ 489724446 w 5806"/>
                <a:gd name="T27" fmla="*/ 753284 h 5129"/>
                <a:gd name="T28" fmla="*/ 479389674 w 5806"/>
                <a:gd name="T29" fmla="*/ 107612 h 5129"/>
                <a:gd name="T30" fmla="*/ 468946953 w 5806"/>
                <a:gd name="T31" fmla="*/ 322836 h 5129"/>
                <a:gd name="T32" fmla="*/ 458612181 w 5806"/>
                <a:gd name="T33" fmla="*/ 1075792 h 5129"/>
                <a:gd name="T34" fmla="*/ 448277080 w 5806"/>
                <a:gd name="T35" fmla="*/ 2582360 h 5129"/>
                <a:gd name="T36" fmla="*/ 438049927 w 5806"/>
                <a:gd name="T37" fmla="*/ 4841884 h 5129"/>
                <a:gd name="T38" fmla="*/ 427822774 w 5806"/>
                <a:gd name="T39" fmla="*/ 7854364 h 5129"/>
                <a:gd name="T40" fmla="*/ 417918480 w 5806"/>
                <a:gd name="T41" fmla="*/ 11727741 h 5129"/>
                <a:gd name="T42" fmla="*/ 408229426 w 5806"/>
                <a:gd name="T43" fmla="*/ 16246789 h 5129"/>
                <a:gd name="T44" fmla="*/ 398647991 w 5806"/>
                <a:gd name="T45" fmla="*/ 21411181 h 5129"/>
                <a:gd name="T46" fmla="*/ 389604983 w 5806"/>
                <a:gd name="T47" fmla="*/ 27329185 h 5129"/>
                <a:gd name="T48" fmla="*/ 577248467 w 5806"/>
                <a:gd name="T49" fmla="*/ 259087725 h 5129"/>
                <a:gd name="T50" fmla="*/ 584999711 w 5806"/>
                <a:gd name="T51" fmla="*/ 251340973 h 5129"/>
                <a:gd name="T52" fmla="*/ 592212528 w 5806"/>
                <a:gd name="T53" fmla="*/ 243163773 h 5129"/>
                <a:gd name="T54" fmla="*/ 598671678 w 5806"/>
                <a:gd name="T55" fmla="*/ 234556124 h 5129"/>
                <a:gd name="T56" fmla="*/ 604269872 w 5806"/>
                <a:gd name="T57" fmla="*/ 225518356 h 5129"/>
                <a:gd name="T58" fmla="*/ 609437258 w 5806"/>
                <a:gd name="T59" fmla="*/ 216372647 h 5129"/>
                <a:gd name="T60" fmla="*/ 613743687 w 5806"/>
                <a:gd name="T61" fmla="*/ 206796819 h 5129"/>
                <a:gd name="T62" fmla="*/ 617511361 w 5806"/>
                <a:gd name="T63" fmla="*/ 196898154 h 5129"/>
                <a:gd name="T64" fmla="*/ 620310457 w 5806"/>
                <a:gd name="T65" fmla="*/ 186891878 h 5129"/>
                <a:gd name="T66" fmla="*/ 622679075 w 5806"/>
                <a:gd name="T67" fmla="*/ 176777989 h 5129"/>
                <a:gd name="T68" fmla="*/ 624186079 w 5806"/>
                <a:gd name="T69" fmla="*/ 166341265 h 5129"/>
                <a:gd name="T70" fmla="*/ 624939745 w 5806"/>
                <a:gd name="T71" fmla="*/ 156119764 h 5129"/>
                <a:gd name="T72" fmla="*/ 625047365 w 5806"/>
                <a:gd name="T73" fmla="*/ 145575428 h 5129"/>
                <a:gd name="T74" fmla="*/ 624508938 w 5806"/>
                <a:gd name="T75" fmla="*/ 135246315 h 5129"/>
                <a:gd name="T76" fmla="*/ 623109554 w 5806"/>
                <a:gd name="T77" fmla="*/ 124809590 h 5129"/>
                <a:gd name="T78" fmla="*/ 621064123 w 5806"/>
                <a:gd name="T79" fmla="*/ 114588418 h 5129"/>
                <a:gd name="T80" fmla="*/ 618265027 w 5806"/>
                <a:gd name="T81" fmla="*/ 104474529 h 5129"/>
                <a:gd name="T82" fmla="*/ 614712592 w 5806"/>
                <a:gd name="T83" fmla="*/ 94467925 h 5129"/>
                <a:gd name="T84" fmla="*/ 610406163 w 5806"/>
                <a:gd name="T85" fmla="*/ 84676872 h 5129"/>
                <a:gd name="T86" fmla="*/ 605346397 w 5806"/>
                <a:gd name="T87" fmla="*/ 75101044 h 5129"/>
                <a:gd name="T88" fmla="*/ 599640584 w 5806"/>
                <a:gd name="T89" fmla="*/ 65955335 h 5129"/>
                <a:gd name="T90" fmla="*/ 592966194 w 5806"/>
                <a:gd name="T91" fmla="*/ 56917567 h 5129"/>
                <a:gd name="T92" fmla="*/ 549903875 w 5806"/>
                <a:gd name="T93" fmla="*/ 279315503 h 5129"/>
                <a:gd name="T94" fmla="*/ 359138435 w 5806"/>
                <a:gd name="T95" fmla="*/ 55841447 h 5129"/>
                <a:gd name="T96" fmla="*/ 352033238 w 5806"/>
                <a:gd name="T97" fmla="*/ 65417603 h 5129"/>
                <a:gd name="T98" fmla="*/ 345789327 w 5806"/>
                <a:gd name="T99" fmla="*/ 75531492 h 5129"/>
                <a:gd name="T100" fmla="*/ 340406373 w 5806"/>
                <a:gd name="T101" fmla="*/ 85860605 h 5129"/>
                <a:gd name="T102" fmla="*/ 335885033 w 5806"/>
                <a:gd name="T103" fmla="*/ 96619837 h 5129"/>
                <a:gd name="T104" fmla="*/ 332224650 w 5806"/>
                <a:gd name="T105" fmla="*/ 107594622 h 5129"/>
                <a:gd name="T106" fmla="*/ 494353734 w 5806"/>
                <a:gd name="T107" fmla="*/ 297714203 h 5129"/>
                <a:gd name="T108" fmla="*/ 505765032 w 5806"/>
                <a:gd name="T109" fmla="*/ 295885127 h 5129"/>
                <a:gd name="T110" fmla="*/ 517176658 w 5806"/>
                <a:gd name="T111" fmla="*/ 293195155 h 5129"/>
                <a:gd name="T112" fmla="*/ 528265096 w 5806"/>
                <a:gd name="T113" fmla="*/ 289429391 h 5129"/>
                <a:gd name="T114" fmla="*/ 539245915 w 5806"/>
                <a:gd name="T115" fmla="*/ 284803059 h 5129"/>
                <a:gd name="T116" fmla="*/ 549903875 w 5806"/>
                <a:gd name="T117" fmla="*/ 279315503 h 5129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806" h="5129">
                  <a:moveTo>
                    <a:pt x="2793" y="1346"/>
                  </a:moveTo>
                  <a:lnTo>
                    <a:pt x="4144" y="2972"/>
                  </a:lnTo>
                  <a:lnTo>
                    <a:pt x="584" y="5129"/>
                  </a:lnTo>
                  <a:lnTo>
                    <a:pt x="204" y="4858"/>
                  </a:lnTo>
                  <a:lnTo>
                    <a:pt x="0" y="4425"/>
                  </a:lnTo>
                  <a:lnTo>
                    <a:pt x="2793" y="1346"/>
                  </a:lnTo>
                  <a:close/>
                  <a:moveTo>
                    <a:pt x="5487" y="502"/>
                  </a:moveTo>
                  <a:lnTo>
                    <a:pt x="5487" y="502"/>
                  </a:lnTo>
                  <a:lnTo>
                    <a:pt x="5464" y="476"/>
                  </a:lnTo>
                  <a:lnTo>
                    <a:pt x="5441" y="451"/>
                  </a:lnTo>
                  <a:lnTo>
                    <a:pt x="5417" y="425"/>
                  </a:lnTo>
                  <a:lnTo>
                    <a:pt x="5394" y="401"/>
                  </a:lnTo>
                  <a:lnTo>
                    <a:pt x="5369" y="378"/>
                  </a:lnTo>
                  <a:lnTo>
                    <a:pt x="5344" y="354"/>
                  </a:lnTo>
                  <a:lnTo>
                    <a:pt x="5319" y="333"/>
                  </a:lnTo>
                  <a:lnTo>
                    <a:pt x="5293" y="311"/>
                  </a:lnTo>
                  <a:lnTo>
                    <a:pt x="5267" y="290"/>
                  </a:lnTo>
                  <a:lnTo>
                    <a:pt x="5240" y="271"/>
                  </a:lnTo>
                  <a:lnTo>
                    <a:pt x="5214" y="250"/>
                  </a:lnTo>
                  <a:lnTo>
                    <a:pt x="5186" y="232"/>
                  </a:lnTo>
                  <a:lnTo>
                    <a:pt x="5159" y="214"/>
                  </a:lnTo>
                  <a:lnTo>
                    <a:pt x="5130" y="197"/>
                  </a:lnTo>
                  <a:lnTo>
                    <a:pt x="5102" y="181"/>
                  </a:lnTo>
                  <a:lnTo>
                    <a:pt x="5073" y="164"/>
                  </a:lnTo>
                  <a:lnTo>
                    <a:pt x="5044" y="149"/>
                  </a:lnTo>
                  <a:lnTo>
                    <a:pt x="5015" y="135"/>
                  </a:lnTo>
                  <a:lnTo>
                    <a:pt x="4985" y="122"/>
                  </a:lnTo>
                  <a:lnTo>
                    <a:pt x="4955" y="109"/>
                  </a:lnTo>
                  <a:lnTo>
                    <a:pt x="4925" y="97"/>
                  </a:lnTo>
                  <a:lnTo>
                    <a:pt x="4895" y="85"/>
                  </a:lnTo>
                  <a:lnTo>
                    <a:pt x="4864" y="74"/>
                  </a:lnTo>
                  <a:lnTo>
                    <a:pt x="4834" y="65"/>
                  </a:lnTo>
                  <a:lnTo>
                    <a:pt x="4803" y="55"/>
                  </a:lnTo>
                  <a:lnTo>
                    <a:pt x="4772" y="47"/>
                  </a:lnTo>
                  <a:lnTo>
                    <a:pt x="4740" y="39"/>
                  </a:lnTo>
                  <a:lnTo>
                    <a:pt x="4709" y="32"/>
                  </a:lnTo>
                  <a:lnTo>
                    <a:pt x="4677" y="25"/>
                  </a:lnTo>
                  <a:lnTo>
                    <a:pt x="4645" y="20"/>
                  </a:lnTo>
                  <a:lnTo>
                    <a:pt x="4613" y="14"/>
                  </a:lnTo>
                  <a:lnTo>
                    <a:pt x="4581" y="10"/>
                  </a:lnTo>
                  <a:lnTo>
                    <a:pt x="4549" y="7"/>
                  </a:lnTo>
                  <a:lnTo>
                    <a:pt x="4518" y="5"/>
                  </a:lnTo>
                  <a:lnTo>
                    <a:pt x="4486" y="3"/>
                  </a:lnTo>
                  <a:lnTo>
                    <a:pt x="4453" y="1"/>
                  </a:lnTo>
                  <a:lnTo>
                    <a:pt x="4420" y="0"/>
                  </a:lnTo>
                  <a:lnTo>
                    <a:pt x="4388" y="1"/>
                  </a:lnTo>
                  <a:lnTo>
                    <a:pt x="4356" y="3"/>
                  </a:lnTo>
                  <a:lnTo>
                    <a:pt x="4324" y="4"/>
                  </a:lnTo>
                  <a:lnTo>
                    <a:pt x="4292" y="7"/>
                  </a:lnTo>
                  <a:lnTo>
                    <a:pt x="4260" y="10"/>
                  </a:lnTo>
                  <a:lnTo>
                    <a:pt x="4227" y="14"/>
                  </a:lnTo>
                  <a:lnTo>
                    <a:pt x="4195" y="19"/>
                  </a:lnTo>
                  <a:lnTo>
                    <a:pt x="4164" y="24"/>
                  </a:lnTo>
                  <a:lnTo>
                    <a:pt x="4132" y="30"/>
                  </a:lnTo>
                  <a:lnTo>
                    <a:pt x="4100" y="38"/>
                  </a:lnTo>
                  <a:lnTo>
                    <a:pt x="4069" y="45"/>
                  </a:lnTo>
                  <a:lnTo>
                    <a:pt x="4037" y="54"/>
                  </a:lnTo>
                  <a:lnTo>
                    <a:pt x="4006" y="64"/>
                  </a:lnTo>
                  <a:lnTo>
                    <a:pt x="3974" y="73"/>
                  </a:lnTo>
                  <a:lnTo>
                    <a:pt x="3943" y="84"/>
                  </a:lnTo>
                  <a:lnTo>
                    <a:pt x="3912" y="96"/>
                  </a:lnTo>
                  <a:lnTo>
                    <a:pt x="3882" y="109"/>
                  </a:lnTo>
                  <a:lnTo>
                    <a:pt x="3852" y="122"/>
                  </a:lnTo>
                  <a:lnTo>
                    <a:pt x="3821" y="135"/>
                  </a:lnTo>
                  <a:lnTo>
                    <a:pt x="3792" y="151"/>
                  </a:lnTo>
                  <a:lnTo>
                    <a:pt x="3762" y="166"/>
                  </a:lnTo>
                  <a:lnTo>
                    <a:pt x="3733" y="182"/>
                  </a:lnTo>
                  <a:lnTo>
                    <a:pt x="3703" y="199"/>
                  </a:lnTo>
                  <a:lnTo>
                    <a:pt x="3675" y="217"/>
                  </a:lnTo>
                  <a:lnTo>
                    <a:pt x="3646" y="235"/>
                  </a:lnTo>
                  <a:lnTo>
                    <a:pt x="3619" y="254"/>
                  </a:lnTo>
                  <a:lnTo>
                    <a:pt x="3591" y="275"/>
                  </a:lnTo>
                  <a:lnTo>
                    <a:pt x="5362" y="2408"/>
                  </a:lnTo>
                  <a:lnTo>
                    <a:pt x="5387" y="2385"/>
                  </a:lnTo>
                  <a:lnTo>
                    <a:pt x="5411" y="2361"/>
                  </a:lnTo>
                  <a:lnTo>
                    <a:pt x="5434" y="2336"/>
                  </a:lnTo>
                  <a:lnTo>
                    <a:pt x="5457" y="2311"/>
                  </a:lnTo>
                  <a:lnTo>
                    <a:pt x="5479" y="2286"/>
                  </a:lnTo>
                  <a:lnTo>
                    <a:pt x="5501" y="2260"/>
                  </a:lnTo>
                  <a:lnTo>
                    <a:pt x="5521" y="2234"/>
                  </a:lnTo>
                  <a:lnTo>
                    <a:pt x="5542" y="2207"/>
                  </a:lnTo>
                  <a:lnTo>
                    <a:pt x="5561" y="2180"/>
                  </a:lnTo>
                  <a:lnTo>
                    <a:pt x="5579" y="2152"/>
                  </a:lnTo>
                  <a:lnTo>
                    <a:pt x="5596" y="2124"/>
                  </a:lnTo>
                  <a:lnTo>
                    <a:pt x="5613" y="2096"/>
                  </a:lnTo>
                  <a:lnTo>
                    <a:pt x="5631" y="2068"/>
                  </a:lnTo>
                  <a:lnTo>
                    <a:pt x="5646" y="2039"/>
                  </a:lnTo>
                  <a:lnTo>
                    <a:pt x="5661" y="2011"/>
                  </a:lnTo>
                  <a:lnTo>
                    <a:pt x="5675" y="1981"/>
                  </a:lnTo>
                  <a:lnTo>
                    <a:pt x="5689" y="1952"/>
                  </a:lnTo>
                  <a:lnTo>
                    <a:pt x="5701" y="1922"/>
                  </a:lnTo>
                  <a:lnTo>
                    <a:pt x="5713" y="1892"/>
                  </a:lnTo>
                  <a:lnTo>
                    <a:pt x="5725" y="1860"/>
                  </a:lnTo>
                  <a:lnTo>
                    <a:pt x="5736" y="1830"/>
                  </a:lnTo>
                  <a:lnTo>
                    <a:pt x="5745" y="1799"/>
                  </a:lnTo>
                  <a:lnTo>
                    <a:pt x="5754" y="1768"/>
                  </a:lnTo>
                  <a:lnTo>
                    <a:pt x="5762" y="1737"/>
                  </a:lnTo>
                  <a:lnTo>
                    <a:pt x="5770" y="1706"/>
                  </a:lnTo>
                  <a:lnTo>
                    <a:pt x="5778" y="1674"/>
                  </a:lnTo>
                  <a:lnTo>
                    <a:pt x="5784" y="1643"/>
                  </a:lnTo>
                  <a:lnTo>
                    <a:pt x="5789" y="1611"/>
                  </a:lnTo>
                  <a:lnTo>
                    <a:pt x="5794" y="1579"/>
                  </a:lnTo>
                  <a:lnTo>
                    <a:pt x="5798" y="1546"/>
                  </a:lnTo>
                  <a:lnTo>
                    <a:pt x="5801" y="1515"/>
                  </a:lnTo>
                  <a:lnTo>
                    <a:pt x="5803" y="1483"/>
                  </a:lnTo>
                  <a:lnTo>
                    <a:pt x="5805" y="1451"/>
                  </a:lnTo>
                  <a:lnTo>
                    <a:pt x="5806" y="1419"/>
                  </a:lnTo>
                  <a:lnTo>
                    <a:pt x="5806" y="1387"/>
                  </a:lnTo>
                  <a:lnTo>
                    <a:pt x="5806" y="1353"/>
                  </a:lnTo>
                  <a:lnTo>
                    <a:pt x="5805" y="1321"/>
                  </a:lnTo>
                  <a:lnTo>
                    <a:pt x="5803" y="1289"/>
                  </a:lnTo>
                  <a:lnTo>
                    <a:pt x="5801" y="1257"/>
                  </a:lnTo>
                  <a:lnTo>
                    <a:pt x="5797" y="1225"/>
                  </a:lnTo>
                  <a:lnTo>
                    <a:pt x="5794" y="1193"/>
                  </a:lnTo>
                  <a:lnTo>
                    <a:pt x="5788" y="1160"/>
                  </a:lnTo>
                  <a:lnTo>
                    <a:pt x="5783" y="1129"/>
                  </a:lnTo>
                  <a:lnTo>
                    <a:pt x="5776" y="1097"/>
                  </a:lnTo>
                  <a:lnTo>
                    <a:pt x="5769" y="1065"/>
                  </a:lnTo>
                  <a:lnTo>
                    <a:pt x="5760" y="1034"/>
                  </a:lnTo>
                  <a:lnTo>
                    <a:pt x="5752" y="1002"/>
                  </a:lnTo>
                  <a:lnTo>
                    <a:pt x="5743" y="971"/>
                  </a:lnTo>
                  <a:lnTo>
                    <a:pt x="5732" y="940"/>
                  </a:lnTo>
                  <a:lnTo>
                    <a:pt x="5722" y="908"/>
                  </a:lnTo>
                  <a:lnTo>
                    <a:pt x="5710" y="878"/>
                  </a:lnTo>
                  <a:lnTo>
                    <a:pt x="5697" y="847"/>
                  </a:lnTo>
                  <a:lnTo>
                    <a:pt x="5684" y="817"/>
                  </a:lnTo>
                  <a:lnTo>
                    <a:pt x="5670" y="787"/>
                  </a:lnTo>
                  <a:lnTo>
                    <a:pt x="5655" y="757"/>
                  </a:lnTo>
                  <a:lnTo>
                    <a:pt x="5639" y="727"/>
                  </a:lnTo>
                  <a:lnTo>
                    <a:pt x="5623" y="698"/>
                  </a:lnTo>
                  <a:lnTo>
                    <a:pt x="5606" y="669"/>
                  </a:lnTo>
                  <a:lnTo>
                    <a:pt x="5588" y="640"/>
                  </a:lnTo>
                  <a:lnTo>
                    <a:pt x="5570" y="613"/>
                  </a:lnTo>
                  <a:lnTo>
                    <a:pt x="5550" y="585"/>
                  </a:lnTo>
                  <a:lnTo>
                    <a:pt x="5530" y="557"/>
                  </a:lnTo>
                  <a:lnTo>
                    <a:pt x="5508" y="529"/>
                  </a:lnTo>
                  <a:lnTo>
                    <a:pt x="5487" y="502"/>
                  </a:lnTo>
                  <a:close/>
                  <a:moveTo>
                    <a:pt x="5108" y="2596"/>
                  </a:moveTo>
                  <a:lnTo>
                    <a:pt x="3360" y="490"/>
                  </a:lnTo>
                  <a:lnTo>
                    <a:pt x="3336" y="519"/>
                  </a:lnTo>
                  <a:lnTo>
                    <a:pt x="3313" y="548"/>
                  </a:lnTo>
                  <a:lnTo>
                    <a:pt x="3292" y="578"/>
                  </a:lnTo>
                  <a:lnTo>
                    <a:pt x="3270" y="608"/>
                  </a:lnTo>
                  <a:lnTo>
                    <a:pt x="3250" y="639"/>
                  </a:lnTo>
                  <a:lnTo>
                    <a:pt x="3230" y="670"/>
                  </a:lnTo>
                  <a:lnTo>
                    <a:pt x="3212" y="702"/>
                  </a:lnTo>
                  <a:lnTo>
                    <a:pt x="3194" y="734"/>
                  </a:lnTo>
                  <a:lnTo>
                    <a:pt x="3178" y="766"/>
                  </a:lnTo>
                  <a:lnTo>
                    <a:pt x="3162" y="798"/>
                  </a:lnTo>
                  <a:lnTo>
                    <a:pt x="3147" y="831"/>
                  </a:lnTo>
                  <a:lnTo>
                    <a:pt x="3133" y="865"/>
                  </a:lnTo>
                  <a:lnTo>
                    <a:pt x="3120" y="898"/>
                  </a:lnTo>
                  <a:lnTo>
                    <a:pt x="3107" y="932"/>
                  </a:lnTo>
                  <a:lnTo>
                    <a:pt x="3096" y="965"/>
                  </a:lnTo>
                  <a:lnTo>
                    <a:pt x="3086" y="1000"/>
                  </a:lnTo>
                  <a:lnTo>
                    <a:pt x="4557" y="2772"/>
                  </a:lnTo>
                  <a:lnTo>
                    <a:pt x="4592" y="2767"/>
                  </a:lnTo>
                  <a:lnTo>
                    <a:pt x="4627" y="2763"/>
                  </a:lnTo>
                  <a:lnTo>
                    <a:pt x="4663" y="2757"/>
                  </a:lnTo>
                  <a:lnTo>
                    <a:pt x="4698" y="2750"/>
                  </a:lnTo>
                  <a:lnTo>
                    <a:pt x="4733" y="2743"/>
                  </a:lnTo>
                  <a:lnTo>
                    <a:pt x="4769" y="2734"/>
                  </a:lnTo>
                  <a:lnTo>
                    <a:pt x="4804" y="2725"/>
                  </a:lnTo>
                  <a:lnTo>
                    <a:pt x="4838" y="2714"/>
                  </a:lnTo>
                  <a:lnTo>
                    <a:pt x="4873" y="2702"/>
                  </a:lnTo>
                  <a:lnTo>
                    <a:pt x="4907" y="2690"/>
                  </a:lnTo>
                  <a:lnTo>
                    <a:pt x="4941" y="2676"/>
                  </a:lnTo>
                  <a:lnTo>
                    <a:pt x="4976" y="2662"/>
                  </a:lnTo>
                  <a:lnTo>
                    <a:pt x="5009" y="2647"/>
                  </a:lnTo>
                  <a:lnTo>
                    <a:pt x="5042" y="2630"/>
                  </a:lnTo>
                  <a:lnTo>
                    <a:pt x="5074" y="2614"/>
                  </a:lnTo>
                  <a:lnTo>
                    <a:pt x="5108" y="2596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wrap="square" anchor="ctr">
              <a:normAutofit fontScale="87500" lnSpcReduction="10000"/>
            </a:bodyPr>
            <a:lstStyle/>
            <a:p>
              <a:endParaRPr lang="zh-CN" altLang="en-US">
                <a:solidFill>
                  <a:srgbClr val="636363"/>
                </a:solidFill>
                <a:sym typeface="Arial" panose="020b0604020202020204" pitchFamily="34" charset="0"/>
              </a:endParaRPr>
            </a:p>
          </p:txBody>
        </p:sp>
      </p:grpSp>
      <p:sp>
        <p:nvSpPr>
          <p:cNvPr id="30" name="文本框 29"/>
          <p:cNvSpPr txBox="1"/>
          <p:nvPr>
            <p:custDataLst>
              <p:tags r:id="rId10"/>
            </p:custDataLst>
          </p:nvPr>
        </p:nvSpPr>
        <p:spPr>
          <a:xfrm>
            <a:off x="1082040" y="566420"/>
            <a:ext cx="2486660" cy="4673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3200" b="1">
                <a:solidFill>
                  <a:srgbClr val="000000"/>
                </a:solidFill>
                <a:cs typeface="+mn-ea"/>
                <a:sym typeface="Arial" panose="020b0604020202020204" pitchFamily="34" charset="0"/>
              </a:rPr>
              <a:t>局部抗战</a:t>
            </a:r>
          </a:p>
        </p:txBody>
      </p:sp>
      <p:sp>
        <p:nvSpPr>
          <p:cNvPr id="33" name="文本框 32"/>
          <p:cNvSpPr txBox="1"/>
          <p:nvPr>
            <p:custDataLst>
              <p:tags r:id="rId11"/>
            </p:custDataLst>
          </p:nvPr>
        </p:nvSpPr>
        <p:spPr>
          <a:xfrm>
            <a:off x="960895" y="1041399"/>
            <a:ext cx="3108543" cy="90520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600" b="1">
                <a:solidFill>
                  <a:srgbClr val="000000"/>
                </a:solidFill>
                <a:sym typeface="Arial" panose="020b0604020202020204" pitchFamily="34" charset="0"/>
              </a:rPr>
              <a:t>九一八事变</a:t>
            </a:r>
          </a:p>
        </p:txBody>
      </p:sp>
      <p:sp>
        <p:nvSpPr>
          <p:cNvPr id="50" name="文本框 49"/>
          <p:cNvSpPr txBox="1"/>
          <p:nvPr>
            <p:custDataLst>
              <p:tags r:id="rId12"/>
            </p:custDataLst>
          </p:nvPr>
        </p:nvSpPr>
        <p:spPr>
          <a:xfrm>
            <a:off x="7557411" y="989645"/>
            <a:ext cx="3108543" cy="90520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>
                <a:solidFill>
                  <a:srgbClr val="000000"/>
                </a:solidFill>
                <a:sym typeface="Arial" panose="020b0604020202020204" pitchFamily="34" charset="0"/>
              </a:rPr>
              <a:t>七七事变</a:t>
            </a:r>
          </a:p>
        </p:txBody>
      </p:sp>
      <p:sp>
        <p:nvSpPr>
          <p:cNvPr id="53" name="文本框 52"/>
          <p:cNvSpPr txBox="1"/>
          <p:nvPr>
            <p:custDataLst>
              <p:tags r:id="rId13"/>
            </p:custDataLst>
          </p:nvPr>
        </p:nvSpPr>
        <p:spPr>
          <a:xfrm>
            <a:off x="7919085" y="545465"/>
            <a:ext cx="2606675" cy="5435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3200" b="1">
                <a:solidFill>
                  <a:srgbClr val="000000"/>
                </a:solidFill>
                <a:cs typeface="+mn-ea"/>
                <a:sym typeface="Arial" panose="020b0604020202020204" pitchFamily="34" charset="0"/>
              </a:rPr>
              <a:t>全面抗战</a:t>
            </a:r>
          </a:p>
        </p:txBody>
      </p:sp>
      <p:cxnSp>
        <p:nvCxnSpPr>
          <p:cNvPr id="55" name="直接箭头连接符 54"/>
          <p:cNvCxnSpPr/>
          <p:nvPr>
            <p:custDataLst>
              <p:tags r:id="rId14"/>
            </p:custDataLst>
          </p:nvPr>
        </p:nvCxnSpPr>
        <p:spPr>
          <a:xfrm flipH="1" flipV="1">
            <a:off x="4485342" y="860507"/>
            <a:ext cx="720449" cy="397458"/>
          </a:xfrm>
          <a:prstGeom prst="straightConnector1">
            <a:avLst/>
          </a:prstGeom>
          <a:noFill/>
          <a:ln w="60325" cap="flat" cmpd="sng" algn="ctr">
            <a:solidFill>
              <a:srgbClr val="000000"/>
            </a:solidFill>
            <a:prstDash val="solid"/>
            <a:miter lim="800000"/>
            <a:tailEnd type="triangle"/>
          </a:ln>
        </p:spPr>
      </p:cxnSp>
      <p:cxnSp>
        <p:nvCxnSpPr>
          <p:cNvPr id="58" name="直接箭头连接符 57"/>
          <p:cNvCxnSpPr/>
          <p:nvPr>
            <p:custDataLst>
              <p:tags r:id="rId15"/>
            </p:custDataLst>
          </p:nvPr>
        </p:nvCxnSpPr>
        <p:spPr>
          <a:xfrm rot="3600000" flipH="1" flipV="1">
            <a:off x="6542502" y="671401"/>
            <a:ext cx="0" cy="775666"/>
          </a:xfrm>
          <a:prstGeom prst="straightConnector1">
            <a:avLst/>
          </a:prstGeom>
          <a:noFill/>
          <a:ln w="60325" cap="flat" cmpd="sng" algn="ctr">
            <a:solidFill>
              <a:srgbClr val="000000"/>
            </a:solidFill>
            <a:prstDash val="solid"/>
            <a:miter lim="800000"/>
            <a:tailEnd type="triangle"/>
          </a:ln>
        </p:spPr>
      </p:cxnSp>
      <p:sp>
        <p:nvSpPr>
          <p:cNvPr id="5" name="文本框 4"/>
          <p:cNvSpPr txBox="1"/>
          <p:nvPr/>
        </p:nvSpPr>
        <p:spPr>
          <a:xfrm>
            <a:off x="5206365" y="655955"/>
            <a:ext cx="10369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000000"/>
                </a:solidFill>
              </a:rPr>
              <a:t>抗日战争</a:t>
            </a:r>
          </a:p>
        </p:txBody>
      </p:sp>
      <p:sp>
        <p:nvSpPr>
          <p:cNvPr id="71" name="矩形 70"/>
          <p:cNvSpPr/>
          <p:nvPr>
            <p:custDataLst>
              <p:tags r:id="rId16"/>
            </p:custDataLst>
          </p:nvPr>
        </p:nvSpPr>
        <p:spPr>
          <a:xfrm>
            <a:off x="3493704" y="3679392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9525" cap="flat" cmpd="sng" algn="ctr">
            <a:solidFill>
              <a:schemeClr val="tx1"/>
            </a:solidFill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3200" b="1">
                <a:solidFill>
                  <a:srgbClr val="000000"/>
                </a:solidFill>
                <a:sym typeface="Arial" panose="020b0604020202020204" pitchFamily="34" charset="0"/>
              </a:rPr>
              <a:t>防御阶段</a:t>
            </a:r>
          </a:p>
        </p:txBody>
      </p:sp>
      <p:sp>
        <p:nvSpPr>
          <p:cNvPr id="72" name="矩形 71"/>
          <p:cNvSpPr/>
          <p:nvPr>
            <p:custDataLst>
              <p:tags r:id="rId17"/>
            </p:custDataLst>
          </p:nvPr>
        </p:nvSpPr>
        <p:spPr>
          <a:xfrm>
            <a:off x="5681089" y="3679392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9525" cap="flat" cmpd="sng" algn="ctr">
            <a:solidFill>
              <a:schemeClr val="tx1"/>
            </a:solidFill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3200" b="1">
                <a:solidFill>
                  <a:srgbClr val="000000"/>
                </a:solidFill>
                <a:sym typeface="Arial" panose="020b0604020202020204" pitchFamily="34" charset="0"/>
              </a:rPr>
              <a:t>相持阶段</a:t>
            </a:r>
          </a:p>
        </p:txBody>
      </p:sp>
      <p:sp>
        <p:nvSpPr>
          <p:cNvPr id="73" name="矩形 72"/>
          <p:cNvSpPr/>
          <p:nvPr>
            <p:custDataLst>
              <p:tags r:id="rId18"/>
            </p:custDataLst>
          </p:nvPr>
        </p:nvSpPr>
        <p:spPr>
          <a:xfrm>
            <a:off x="7868475" y="3679392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9525" cap="flat" cmpd="sng" algn="ctr">
            <a:solidFill>
              <a:schemeClr val="tx1"/>
            </a:solidFill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3200" b="1">
                <a:solidFill>
                  <a:srgbClr val="000000"/>
                </a:solidFill>
                <a:sym typeface="Arial" panose="020b0604020202020204" pitchFamily="34" charset="0"/>
              </a:rPr>
              <a:t>反攻阶段</a:t>
            </a:r>
          </a:p>
        </p:txBody>
      </p:sp>
      <p:sp>
        <p:nvSpPr>
          <p:cNvPr id="74" name="矩形 73"/>
          <p:cNvSpPr/>
          <p:nvPr>
            <p:custDataLst>
              <p:tags r:id="rId19"/>
            </p:custDataLst>
          </p:nvPr>
        </p:nvSpPr>
        <p:spPr>
          <a:xfrm>
            <a:off x="1275777" y="3679392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3200" b="1">
                <a:solidFill>
                  <a:srgbClr val="000000"/>
                </a:solidFill>
                <a:sym typeface="Arial" panose="020b0604020202020204" pitchFamily="34" charset="0"/>
              </a:rPr>
              <a:t>三个阶段</a:t>
            </a:r>
          </a:p>
        </p:txBody>
      </p:sp>
      <p:sp>
        <p:nvSpPr>
          <p:cNvPr id="75" name="矩形 74"/>
          <p:cNvSpPr/>
          <p:nvPr>
            <p:custDataLst>
              <p:tags r:id="rId20"/>
            </p:custDataLst>
          </p:nvPr>
        </p:nvSpPr>
        <p:spPr>
          <a:xfrm>
            <a:off x="1275777" y="1766874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2800" b="1">
                <a:solidFill>
                  <a:srgbClr val="000000"/>
                </a:solidFill>
                <a:sym typeface="Arial" panose="020b0604020202020204" pitchFamily="34" charset="0"/>
              </a:rPr>
              <a:t>一条战线</a:t>
            </a:r>
          </a:p>
        </p:txBody>
      </p:sp>
      <p:sp>
        <p:nvSpPr>
          <p:cNvPr id="76" name="矩形 75"/>
          <p:cNvSpPr/>
          <p:nvPr>
            <p:custDataLst>
              <p:tags r:id="rId21"/>
            </p:custDataLst>
          </p:nvPr>
        </p:nvSpPr>
        <p:spPr>
          <a:xfrm>
            <a:off x="3559738" y="1766874"/>
            <a:ext cx="6429262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2800" b="1">
                <a:solidFill>
                  <a:srgbClr val="000000"/>
                </a:solidFill>
                <a:sym typeface="Arial" panose="020b0604020202020204" pitchFamily="34" charset="0"/>
              </a:rPr>
              <a:t>抗日民族统一战线</a:t>
            </a:r>
          </a:p>
        </p:txBody>
      </p:sp>
      <p:sp>
        <p:nvSpPr>
          <p:cNvPr id="77" name="矩形 76"/>
          <p:cNvSpPr/>
          <p:nvPr>
            <p:custDataLst>
              <p:tags r:id="rId22"/>
            </p:custDataLst>
          </p:nvPr>
        </p:nvSpPr>
        <p:spPr>
          <a:xfrm>
            <a:off x="1261745" y="2734276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2800" b="1">
                <a:solidFill>
                  <a:srgbClr val="000000"/>
                </a:solidFill>
                <a:sym typeface="Arial" panose="020b0604020202020204" pitchFamily="34" charset="0"/>
              </a:rPr>
              <a:t>两个战场</a:t>
            </a:r>
          </a:p>
        </p:txBody>
      </p:sp>
      <p:sp>
        <p:nvSpPr>
          <p:cNvPr id="78" name="矩形 77"/>
          <p:cNvSpPr/>
          <p:nvPr>
            <p:custDataLst>
              <p:tags r:id="rId23"/>
            </p:custDataLst>
          </p:nvPr>
        </p:nvSpPr>
        <p:spPr>
          <a:xfrm>
            <a:off x="3559738" y="2734276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9525" cap="flat" cmpd="sng" algn="ctr">
            <a:solidFill>
              <a:schemeClr val="tx1"/>
            </a:solidFill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2800" b="1">
                <a:solidFill>
                  <a:srgbClr val="000000"/>
                </a:solidFill>
                <a:sym typeface="Arial" panose="020b0604020202020204" pitchFamily="34" charset="0"/>
              </a:rPr>
              <a:t>正面战场</a:t>
            </a:r>
          </a:p>
        </p:txBody>
      </p:sp>
      <p:sp>
        <p:nvSpPr>
          <p:cNvPr id="79" name="矩形 78"/>
          <p:cNvSpPr/>
          <p:nvPr>
            <p:custDataLst>
              <p:tags r:id="rId24"/>
            </p:custDataLst>
          </p:nvPr>
        </p:nvSpPr>
        <p:spPr>
          <a:xfrm>
            <a:off x="7801615" y="2734276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9525" cap="flat" cmpd="sng" algn="ctr">
            <a:solidFill>
              <a:schemeClr val="tx1"/>
            </a:solidFill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2800" b="1">
                <a:solidFill>
                  <a:srgbClr val="000000"/>
                </a:solidFill>
                <a:sym typeface="Arial" panose="020b0604020202020204" pitchFamily="34" charset="0"/>
              </a:rPr>
              <a:t>敌后战场</a:t>
            </a:r>
          </a:p>
        </p:txBody>
      </p:sp>
      <p:sp>
        <p:nvSpPr>
          <p:cNvPr id="28679" name="矩形 4"/>
          <p:cNvSpPr/>
          <p:nvPr/>
        </p:nvSpPr>
        <p:spPr>
          <a:xfrm>
            <a:off x="3640455" y="4495165"/>
            <a:ext cx="2026285" cy="226949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3E3029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en-US" altLang="zh-CN" sz="2400" b="1">
              <a:solidFill>
                <a:srgbClr val="FFFFFF"/>
              </a:solidFill>
              <a:latin typeface="黑体" pitchFamily="49" charset="-122"/>
            </a:endParaRPr>
          </a:p>
          <a:p>
            <a:pPr algn="ctr"/>
            <a:r>
              <a:rPr lang="zh-CN" altLang="en-US" sz="2400" b="1">
                <a:solidFill>
                  <a:srgbClr val="FF0000"/>
                </a:solidFill>
                <a:latin typeface="黑体" pitchFamily="49" charset="-122"/>
              </a:rPr>
              <a:t>平型关大捷</a:t>
            </a:r>
            <a:endParaRPr lang="zh-CN" altLang="en-US" sz="2400" b="1">
              <a:solidFill>
                <a:srgbClr val="FFFFFF"/>
              </a:solidFill>
              <a:latin typeface="黑体" pitchFamily="49" charset="-122"/>
            </a:endParaRPr>
          </a:p>
          <a:p>
            <a:pPr algn="ctr"/>
            <a:r>
              <a:rPr lang="zh-CN" altLang="en-US" sz="2400" b="1">
                <a:solidFill>
                  <a:srgbClr val="FFFFFF"/>
                </a:solidFill>
                <a:latin typeface="黑体" pitchFamily="49" charset="-122"/>
              </a:rPr>
              <a:t>淞沪会战</a:t>
            </a:r>
            <a:endParaRPr lang="en-US" altLang="zh-CN" sz="2400" b="1">
              <a:solidFill>
                <a:srgbClr val="FFFFFF"/>
              </a:solidFill>
              <a:latin typeface="黑体" pitchFamily="49" charset="-122"/>
            </a:endParaRPr>
          </a:p>
          <a:p>
            <a:pPr algn="ctr"/>
            <a:r>
              <a:rPr lang="zh-CN" altLang="en-US" sz="2400" b="1">
                <a:solidFill>
                  <a:srgbClr val="FFFFFF"/>
                </a:solidFill>
                <a:latin typeface="黑体" pitchFamily="49" charset="-122"/>
              </a:rPr>
              <a:t>太原会战</a:t>
            </a:r>
            <a:endParaRPr lang="en-US" altLang="zh-CN" sz="2400" b="1">
              <a:solidFill>
                <a:srgbClr val="FFFFFF"/>
              </a:solidFill>
              <a:latin typeface="黑体" pitchFamily="49" charset="-122"/>
            </a:endParaRPr>
          </a:p>
          <a:p>
            <a:pPr algn="ctr"/>
            <a:r>
              <a:rPr lang="zh-CN" altLang="en-US" sz="2400" b="1">
                <a:solidFill>
                  <a:srgbClr val="FFFFFF"/>
                </a:solidFill>
                <a:latin typeface="黑体" pitchFamily="49" charset="-122"/>
              </a:rPr>
              <a:t>徐州会战</a:t>
            </a:r>
          </a:p>
          <a:p>
            <a:pPr algn="ctr"/>
            <a:r>
              <a:rPr lang="zh-CN" altLang="en-US" sz="2400" b="1">
                <a:solidFill>
                  <a:srgbClr val="FFFFFF"/>
                </a:solidFill>
                <a:latin typeface="黑体" pitchFamily="49" charset="-122"/>
              </a:rPr>
              <a:t>（台儿庄战役）</a:t>
            </a:r>
            <a:endParaRPr lang="en-US" altLang="zh-CN" sz="2400" b="1">
              <a:solidFill>
                <a:srgbClr val="FFFFFF"/>
              </a:solidFill>
              <a:latin typeface="黑体" pitchFamily="49" charset="-122"/>
            </a:endParaRPr>
          </a:p>
          <a:p>
            <a:pPr algn="ctr"/>
            <a:r>
              <a:rPr lang="zh-CN" altLang="en-US" sz="2400" b="1">
                <a:solidFill>
                  <a:srgbClr val="FFFFFF"/>
                </a:solidFill>
                <a:latin typeface="黑体" pitchFamily="49" charset="-122"/>
              </a:rPr>
              <a:t>武汉会战</a:t>
            </a:r>
          </a:p>
          <a:p>
            <a:pPr algn="ctr"/>
            <a:endParaRPr lang="zh-CN" altLang="en-US" sz="2400" b="1">
              <a:solidFill>
                <a:srgbClr val="FFFFFF"/>
              </a:solidFill>
              <a:latin typeface="黑体" pitchFamily="49" charset="-122"/>
            </a:endParaRPr>
          </a:p>
        </p:txBody>
      </p:sp>
      <p:sp>
        <p:nvSpPr>
          <p:cNvPr id="24584" name="矩形 8"/>
          <p:cNvSpPr/>
          <p:nvPr/>
        </p:nvSpPr>
        <p:spPr>
          <a:xfrm>
            <a:off x="5893435" y="4542790"/>
            <a:ext cx="1763395" cy="156845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B05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r>
              <a:rPr lang="zh-CN" altLang="en-US" sz="2400">
                <a:solidFill>
                  <a:srgbClr val="FF0000"/>
                </a:solidFill>
                <a:latin typeface="黑体" pitchFamily="49" charset="-122"/>
              </a:rPr>
              <a:t>百团大战</a:t>
            </a:r>
            <a:endParaRPr lang="en-US" altLang="zh-CN" sz="2400">
              <a:solidFill>
                <a:srgbClr val="FFFFFF"/>
              </a:solidFill>
              <a:latin typeface="黑体" pitchFamily="49" charset="-122"/>
            </a:endParaRPr>
          </a:p>
          <a:p>
            <a:r>
              <a:rPr lang="zh-CN" altLang="en-US" sz="2400">
                <a:solidFill>
                  <a:srgbClr val="FFFFFF"/>
                </a:solidFill>
                <a:latin typeface="黑体" pitchFamily="49" charset="-122"/>
              </a:rPr>
              <a:t>长沙会战</a:t>
            </a:r>
            <a:endParaRPr lang="en-US" altLang="zh-CN" sz="2400">
              <a:solidFill>
                <a:srgbClr val="FFFFFF"/>
              </a:solidFill>
              <a:latin typeface="黑体" pitchFamily="49" charset="-122"/>
            </a:endParaRPr>
          </a:p>
          <a:p>
            <a:r>
              <a:rPr lang="zh-CN" altLang="en-US" sz="2400">
                <a:solidFill>
                  <a:srgbClr val="FFFFFF"/>
                </a:solidFill>
                <a:latin typeface="黑体" pitchFamily="49" charset="-122"/>
              </a:rPr>
              <a:t>入缅作战</a:t>
            </a:r>
            <a:endParaRPr lang="en-US" altLang="zh-CN" sz="2400">
              <a:solidFill>
                <a:srgbClr val="FFFFFF"/>
              </a:solidFill>
              <a:latin typeface="黑体" pitchFamily="49" charset="-122"/>
            </a:endParaRPr>
          </a:p>
          <a:p>
            <a:r>
              <a:rPr lang="zh-CN" altLang="en-US" sz="2400">
                <a:solidFill>
                  <a:srgbClr val="FFFFFF"/>
                </a:solidFill>
                <a:latin typeface="黑体" pitchFamily="49" charset="-122"/>
              </a:rPr>
              <a:t>豫</a:t>
            </a:r>
            <a:r>
              <a:rPr lang="zh-CN" altLang="en-US" sz="2400">
                <a:solidFill>
                  <a:srgbClr val="FFFFFF"/>
                </a:solidFill>
                <a:latin typeface="Calibri" panose="020f0502020204030204" charset="0"/>
                <a:sym typeface="Arial" panose="020b0604020202020204" pitchFamily="34" charset="0"/>
              </a:rPr>
              <a:t>湘桂战役</a:t>
            </a:r>
          </a:p>
        </p:txBody>
      </p:sp>
      <p:sp>
        <p:nvSpPr>
          <p:cNvPr id="28682" name="矩形 10"/>
          <p:cNvSpPr/>
          <p:nvPr/>
        </p:nvSpPr>
        <p:spPr>
          <a:xfrm>
            <a:off x="7886960" y="4590415"/>
            <a:ext cx="2681507" cy="217424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7C3019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r>
              <a:rPr lang="zh-CN" altLang="en-US" sz="2400">
                <a:solidFill>
                  <a:srgbClr val="FFFFFF"/>
                </a:solidFill>
              </a:rPr>
              <a:t>国内局部反攻</a:t>
            </a:r>
          </a:p>
          <a:p>
            <a:pPr algn="ctr"/>
            <a:r>
              <a:rPr lang="zh-CN" altLang="en-US" sz="2400">
                <a:solidFill>
                  <a:srgbClr val="FFFFFF"/>
                </a:solidFill>
              </a:rPr>
              <a:t>苏军出兵</a:t>
            </a:r>
            <a:endParaRPr lang="en-US" altLang="zh-CN" sz="2400">
              <a:solidFill>
                <a:srgbClr val="FFFFFF"/>
              </a:solidFill>
            </a:endParaRPr>
          </a:p>
          <a:p>
            <a:pPr algn="ctr"/>
            <a:r>
              <a:rPr lang="zh-CN" altLang="en-US" sz="2400">
                <a:solidFill>
                  <a:srgbClr val="FFFFFF"/>
                </a:solidFill>
              </a:rPr>
              <a:t>美国原子弹</a:t>
            </a:r>
          </a:p>
        </p:txBody>
      </p:sp>
      <p:sp>
        <p:nvSpPr>
          <p:cNvPr id="4" name="矩形 3"/>
          <p:cNvSpPr/>
          <p:nvPr>
            <p:custDataLst>
              <p:tags r:id="rId25"/>
            </p:custDataLst>
          </p:nvPr>
        </p:nvSpPr>
        <p:spPr>
          <a:xfrm>
            <a:off x="1275777" y="1767509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3200" b="1">
                <a:solidFill>
                  <a:srgbClr val="000000"/>
                </a:solidFill>
                <a:sym typeface="Arial" panose="020b0604020202020204" pitchFamily="34" charset="0"/>
              </a:rPr>
              <a:t>一条战线</a:t>
            </a:r>
          </a:p>
        </p:txBody>
      </p:sp>
      <p:sp>
        <p:nvSpPr>
          <p:cNvPr id="6" name="矩形 5"/>
          <p:cNvSpPr/>
          <p:nvPr>
            <p:custDataLst>
              <p:tags r:id="rId26"/>
            </p:custDataLst>
          </p:nvPr>
        </p:nvSpPr>
        <p:spPr>
          <a:xfrm>
            <a:off x="3559738" y="1767509"/>
            <a:ext cx="6429262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3200" b="1">
                <a:solidFill>
                  <a:srgbClr val="000000"/>
                </a:solidFill>
                <a:sym typeface="Arial" panose="020b0604020202020204" pitchFamily="34" charset="0"/>
              </a:rPr>
              <a:t>抗日民族统一战线</a:t>
            </a:r>
          </a:p>
        </p:txBody>
      </p:sp>
      <p:sp>
        <p:nvSpPr>
          <p:cNvPr id="7" name="矩形 6"/>
          <p:cNvSpPr/>
          <p:nvPr>
            <p:custDataLst>
              <p:tags r:id="rId27"/>
            </p:custDataLst>
          </p:nvPr>
        </p:nvSpPr>
        <p:spPr>
          <a:xfrm>
            <a:off x="1261745" y="2734911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3200" b="1">
                <a:solidFill>
                  <a:srgbClr val="000000"/>
                </a:solidFill>
                <a:sym typeface="Arial" panose="020b0604020202020204" pitchFamily="34" charset="0"/>
              </a:rPr>
              <a:t>两个战场</a:t>
            </a:r>
          </a:p>
        </p:txBody>
      </p:sp>
      <p:sp>
        <p:nvSpPr>
          <p:cNvPr id="8" name="矩形 7"/>
          <p:cNvSpPr/>
          <p:nvPr>
            <p:custDataLst>
              <p:tags r:id="rId28"/>
            </p:custDataLst>
          </p:nvPr>
        </p:nvSpPr>
        <p:spPr>
          <a:xfrm>
            <a:off x="3559738" y="2734911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9525" cap="flat" cmpd="sng" algn="ctr">
            <a:solidFill>
              <a:schemeClr val="tx1"/>
            </a:solidFill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3200" b="1">
                <a:solidFill>
                  <a:srgbClr val="000000"/>
                </a:solidFill>
                <a:sym typeface="Arial" panose="020b0604020202020204" pitchFamily="34" charset="0"/>
              </a:rPr>
              <a:t>正面战场</a:t>
            </a:r>
          </a:p>
        </p:txBody>
      </p:sp>
      <p:sp>
        <p:nvSpPr>
          <p:cNvPr id="11" name="矩形 10"/>
          <p:cNvSpPr/>
          <p:nvPr>
            <p:custDataLst>
              <p:tags r:id="rId29"/>
            </p:custDataLst>
          </p:nvPr>
        </p:nvSpPr>
        <p:spPr>
          <a:xfrm>
            <a:off x="7801615" y="2734911"/>
            <a:ext cx="2187385" cy="863398"/>
          </a:xfrm>
          <a:prstGeom prst="rect">
            <a:avLst/>
          </a:prstGeom>
          <a:solidFill>
            <a:srgbClr val="FFCC00">
              <a:lumMod val="40000"/>
              <a:lumOff val="60000"/>
            </a:srgbClr>
          </a:solidFill>
          <a:ln w="9525" cap="flat" cmpd="sng" algn="ctr">
            <a:solidFill>
              <a:schemeClr val="tx1"/>
            </a:solidFill>
            <a:prstDash val="solid"/>
            <a:miter lim="800000"/>
          </a:ln>
        </p:spPr>
        <p:txBody>
          <a:bodyPr bIns="144000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da-DK" sz="3200" b="1">
                <a:solidFill>
                  <a:srgbClr val="000000"/>
                </a:solidFill>
                <a:sym typeface="Arial" panose="020b0604020202020204" pitchFamily="34" charset="0"/>
              </a:rPr>
              <a:t>敌后战场</a:t>
            </a:r>
          </a:p>
        </p:txBody>
      </p:sp>
    </p:spTree>
    <p:extLst>
      <p:ext uri="{BB962C8B-B14F-4D97-AF65-F5344CB8AC3E}">
        <p14:creationId xmlns:p14="http://schemas.microsoft.com/office/powerpoint/2010/main" val="1792905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12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8" presetClass="entr" presetSubtype="12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8" dur="500"/>
                                        <p:tgtEl>
                                          <p:spTgt spid="2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24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grpId="1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28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7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18" presetClass="entr" presetSubtype="12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8" presetClass="entr" presetSubtype="12" fill="hold" grpId="1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8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ntr" presetSubtype="10" fill="hold" grpId="1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8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8" presetClass="entr" presetSubtype="12" fill="hold" grpId="1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8" presetClass="entr" presetSubtype="12" fill="hold" grpId="1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50" grpId="0"/>
      <p:bldP spid="71" grpId="0" bldLvl="0" animBg="1"/>
      <p:bldP spid="72" grpId="0" bldLvl="0" animBg="1"/>
      <p:bldP spid="73" grpId="0" bldLvl="0" animBg="1"/>
      <p:bldP spid="74" grpId="0" bldLvl="0" animBg="1"/>
      <p:bldP spid="75" grpId="0" bldLvl="0" animBg="1"/>
      <p:bldP spid="76" grpId="0" bldLvl="0" animBg="1"/>
      <p:bldP spid="77" grpId="0" bldLvl="0" animBg="1"/>
      <p:bldP spid="78" grpId="0" bldLvl="0" animBg="1"/>
      <p:bldP spid="79" grpId="0" bldLvl="0" animBg="1"/>
      <p:bldP spid="28679" grpId="0" bldLvl="0" animBg="1"/>
      <p:bldP spid="24584" grpId="0" bldLvl="0" animBg="1"/>
      <p:bldP spid="28682" grpId="0" bldLvl="0" animBg="1"/>
      <p:bldP spid="4" grpId="0" bldLvl="0" animBg="1"/>
      <p:bldP spid="6" grpId="0" bldLvl="0" animBg="1"/>
      <p:bldP spid="7" grpId="0" bldLvl="0" animBg="1"/>
      <p:bldP spid="8" grpId="0" bldLvl="0" animBg="1"/>
      <p:bldP spid="11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80" name="图片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" y="168275"/>
            <a:ext cx="1671320" cy="4547235"/>
          </a:xfrm>
          <a:prstGeom prst="rect">
            <a:avLst/>
          </a:prstGeom>
        </p:spPr>
      </p:pic>
      <p:pic>
        <p:nvPicPr>
          <p:cNvPr id="81" name="图片 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485" y="168275"/>
            <a:ext cx="2869565" cy="727710"/>
          </a:xfrm>
          <a:prstGeom prst="rect">
            <a:avLst/>
          </a:prstGeom>
        </p:spPr>
      </p:pic>
      <p:pic>
        <p:nvPicPr>
          <p:cNvPr id="82" name="图片 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7525" y="895985"/>
            <a:ext cx="2803525" cy="751840"/>
          </a:xfrm>
          <a:prstGeom prst="rect">
            <a:avLst/>
          </a:prstGeom>
        </p:spPr>
      </p:pic>
      <p:pic>
        <p:nvPicPr>
          <p:cNvPr id="83" name="图片 8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4505" y="1647825"/>
            <a:ext cx="2803525" cy="631190"/>
          </a:xfrm>
          <a:prstGeom prst="rect">
            <a:avLst/>
          </a:prstGeom>
        </p:spPr>
      </p:pic>
      <p:pic>
        <p:nvPicPr>
          <p:cNvPr id="84" name="图片 8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1490" y="2279015"/>
            <a:ext cx="2789555" cy="998220"/>
          </a:xfrm>
          <a:prstGeom prst="rect">
            <a:avLst/>
          </a:prstGeom>
        </p:spPr>
      </p:pic>
      <p:pic>
        <p:nvPicPr>
          <p:cNvPr id="85" name="图片 8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61490" y="3277235"/>
            <a:ext cx="2803525" cy="673100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186690" y="4715510"/>
            <a:ext cx="4404360" cy="8915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600" b="1">
                <a:solidFill>
                  <a:srgbClr val="FF0000"/>
                </a:solidFill>
              </a:rPr>
              <a:t>是中国抗日战争的起点，揭开世界反法西斯战争的序幕</a:t>
            </a: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1485" y="3940810"/>
            <a:ext cx="2869565" cy="774700"/>
          </a:xfrm>
          <a:prstGeom prst="rect">
            <a:avLst/>
          </a:prstGeom>
        </p:spPr>
      </p:pic>
      <p:sp>
        <p:nvSpPr>
          <p:cNvPr id="33" name="文本框 32"/>
          <p:cNvSpPr txBox="1"/>
          <p:nvPr>
            <p:custDataLst>
              <p:tags r:id="rId9"/>
            </p:custDataLst>
          </p:nvPr>
        </p:nvSpPr>
        <p:spPr>
          <a:xfrm>
            <a:off x="4610735" y="1262380"/>
            <a:ext cx="7468870" cy="9055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>
                <a:solidFill>
                  <a:srgbClr val="000000"/>
                </a:solidFill>
                <a:sym typeface="Arial" panose="020b0604020202020204" pitchFamily="34" charset="0"/>
              </a:rPr>
              <a:t>华北事变</a:t>
            </a:r>
            <a:r>
              <a:rPr lang="en-US" altLang="zh-CN" sz="2800" b="1">
                <a:solidFill>
                  <a:srgbClr val="000000"/>
                </a:solidFill>
                <a:sym typeface="Arial" panose="020b0604020202020204" pitchFamily="34" charset="0"/>
              </a:rPr>
              <a:t>----</a:t>
            </a:r>
            <a:r>
              <a:rPr lang="zh-CN" altLang="en-US" sz="2800" b="1">
                <a:solidFill>
                  <a:srgbClr val="000000"/>
                </a:solidFill>
                <a:sym typeface="Arial" panose="020b0604020202020204" pitchFamily="34" charset="0"/>
              </a:rPr>
              <a:t>中日民族矛盾上升为社会主要矛盾</a:t>
            </a:r>
          </a:p>
          <a:p>
            <a:pPr algn="ctr">
              <a:lnSpc>
                <a:spcPct val="120000"/>
              </a:lnSpc>
            </a:pPr>
            <a:r>
              <a:rPr lang="zh-CN" altLang="en-US" sz="2800" b="1">
                <a:solidFill>
                  <a:srgbClr val="000000"/>
                </a:solidFill>
                <a:sym typeface="Arial" panose="020b0604020202020204" pitchFamily="34" charset="0"/>
              </a:rPr>
              <a:t>各方态度：（中国共产党）（学生）（蒋介石）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565015" y="3058795"/>
            <a:ext cx="7513955" cy="8915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600" b="1">
                <a:solidFill>
                  <a:srgbClr val="FF0000"/>
                </a:solidFill>
              </a:rPr>
              <a:t>1932</a:t>
            </a:r>
            <a:r>
              <a:rPr lang="zh-CN" altLang="en-US" sz="2600" b="1">
                <a:solidFill>
                  <a:srgbClr val="FF0000"/>
                </a:solidFill>
              </a:rPr>
              <a:t>年，日本扶植末代皇帝溥仪，在长春建立伪满洲国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91050" y="3950335"/>
            <a:ext cx="7657465" cy="16916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600" b="1">
                <a:solidFill>
                  <a:srgbClr val="FF0000"/>
                </a:solidFill>
                <a:latin typeface="黑体" pitchFamily="49" charset="-122"/>
                <a:cs typeface="黑体" panose="02010609060101010101" pitchFamily="49" charset="-122"/>
              </a:rPr>
              <a:t>抗日义勇军</a:t>
            </a:r>
            <a:r>
              <a:rPr lang="en-US" altLang="zh-CN" sz="2600" b="1">
                <a:solidFill>
                  <a:srgbClr val="FF0000"/>
                </a:solidFill>
                <a:latin typeface="黑体" pitchFamily="49" charset="-122"/>
                <a:cs typeface="黑体" panose="02010609060101010101" pitchFamily="49" charset="-122"/>
              </a:rPr>
              <a:t>---</a:t>
            </a:r>
            <a:r>
              <a:rPr lang="zh-CN" altLang="en-US" sz="2600" b="1">
                <a:solidFill>
                  <a:srgbClr val="FF0000"/>
                </a:solidFill>
                <a:latin typeface="黑体" pitchFamily="49" charset="-122"/>
                <a:cs typeface="黑体" panose="02010609060101010101" pitchFamily="49" charset="-122"/>
              </a:rPr>
              <a:t>东北民众和未撤走的东北军（马占山）</a:t>
            </a:r>
          </a:p>
          <a:p>
            <a:r>
              <a:rPr lang="zh-CN" altLang="en-US" sz="2600" b="1">
                <a:solidFill>
                  <a:srgbClr val="FF0000"/>
                </a:solidFill>
                <a:latin typeface="黑体" pitchFamily="49" charset="-122"/>
                <a:cs typeface="黑体" panose="02010609060101010101" pitchFamily="49" charset="-122"/>
              </a:rPr>
              <a:t>抗日游击队</a:t>
            </a:r>
            <a:r>
              <a:rPr lang="en-US" altLang="zh-CN" sz="2600" b="1">
                <a:solidFill>
                  <a:srgbClr val="FF0000"/>
                </a:solidFill>
                <a:latin typeface="黑体" pitchFamily="49" charset="-122"/>
                <a:cs typeface="黑体" panose="02010609060101010101" pitchFamily="49" charset="-122"/>
              </a:rPr>
              <a:t>---</a:t>
            </a:r>
            <a:r>
              <a:rPr lang="zh-CN" altLang="en-US" sz="2600" b="1">
                <a:solidFill>
                  <a:srgbClr val="FF0000"/>
                </a:solidFill>
                <a:latin typeface="黑体" pitchFamily="49" charset="-122"/>
                <a:cs typeface="黑体" panose="02010609060101010101" pitchFamily="49" charset="-122"/>
              </a:rPr>
              <a:t>中国共产党派杨靖宇组织</a:t>
            </a:r>
          </a:p>
          <a:p>
            <a:r>
              <a:rPr lang="zh-CN" altLang="en-US" sz="2600" b="1">
                <a:solidFill>
                  <a:srgbClr val="FF0000"/>
                </a:solidFill>
                <a:latin typeface="黑体" pitchFamily="49" charset="-122"/>
                <a:cs typeface="黑体" panose="02010609060101010101" pitchFamily="49" charset="-122"/>
              </a:rPr>
              <a:t>东北抗联</a:t>
            </a:r>
            <a:r>
              <a:rPr lang="en-US" altLang="zh-CN" sz="2600" b="1">
                <a:solidFill>
                  <a:srgbClr val="FF0000"/>
                </a:solidFill>
                <a:latin typeface="黑体" pitchFamily="49" charset="-122"/>
                <a:cs typeface="黑体" panose="02010609060101010101" pitchFamily="49" charset="-122"/>
              </a:rPr>
              <a:t>---1936</a:t>
            </a:r>
            <a:r>
              <a:rPr lang="zh-CN" altLang="en-US" sz="2600" b="1">
                <a:solidFill>
                  <a:srgbClr val="FF0000"/>
                </a:solidFill>
                <a:latin typeface="黑体" pitchFamily="49" charset="-122"/>
                <a:cs typeface="黑体" panose="02010609060101010101" pitchFamily="49" charset="-122"/>
              </a:rPr>
              <a:t>年，由中国共产党领导改编</a:t>
            </a:r>
          </a:p>
        </p:txBody>
      </p:sp>
      <p:sp>
        <p:nvSpPr>
          <p:cNvPr id="4" name="文本框 3"/>
          <p:cNvSpPr txBox="1"/>
          <p:nvPr>
            <p:custDataLst>
              <p:tags r:id="rId10"/>
            </p:custDataLst>
          </p:nvPr>
        </p:nvSpPr>
        <p:spPr>
          <a:xfrm>
            <a:off x="4610735" y="88900"/>
            <a:ext cx="7025640" cy="90551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600" b="1">
                <a:solidFill>
                  <a:srgbClr val="000000"/>
                </a:solidFill>
                <a:sym typeface="Arial" panose="020b0604020202020204" pitchFamily="34" charset="0"/>
              </a:rPr>
              <a:t>九一八事变</a:t>
            </a:r>
            <a:r>
              <a:rPr lang="en-US" altLang="zh-CN" sz="3600" b="1">
                <a:solidFill>
                  <a:srgbClr val="000000"/>
                </a:solidFill>
                <a:sym typeface="Arial" panose="020b0604020202020204" pitchFamily="34" charset="0"/>
              </a:rPr>
              <a:t>----</a:t>
            </a:r>
            <a:r>
              <a:rPr lang="zh-CN" altLang="en-US" sz="3600" b="1">
                <a:solidFill>
                  <a:srgbClr val="000000"/>
                </a:solidFill>
                <a:sym typeface="Arial" panose="020b0604020202020204" pitchFamily="34" charset="0"/>
              </a:rPr>
              <a:t>局部抗战的开始</a:t>
            </a:r>
          </a:p>
        </p:txBody>
      </p:sp>
    </p:spTree>
    <p:extLst>
      <p:ext uri="{BB962C8B-B14F-4D97-AF65-F5344CB8AC3E}">
        <p14:creationId xmlns:p14="http://schemas.microsoft.com/office/powerpoint/2010/main" val="8069393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bldLvl="0" animBg="1"/>
      <p:bldP spid="33" grpId="0"/>
      <p:bldP spid="2" grpId="0" bldLvl="0" animBg="1"/>
      <p:bldP spid="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87" name="文本框 86"/>
          <p:cNvSpPr txBox="1"/>
          <p:nvPr>
            <p:custDataLst>
              <p:tags r:id="rId2"/>
            </p:custDataLst>
          </p:nvPr>
        </p:nvSpPr>
        <p:spPr>
          <a:xfrm>
            <a:off x="4079380" y="151764"/>
            <a:ext cx="3108543" cy="905202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</a:extLst>
        </p:spPr>
        <p:txBody>
          <a:bodyPr wrap="square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600" b="1">
                <a:solidFill>
                  <a:srgbClr val="000000"/>
                </a:solidFill>
                <a:sym typeface="Arial" panose="020b0604020202020204" pitchFamily="34" charset="0"/>
              </a:rPr>
              <a:t>西安事变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41793" y="1120140"/>
            <a:ext cx="5545455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>
                <a:solidFill>
                  <a:srgbClr val="FF0000"/>
                </a:solidFill>
                <a:sym typeface="Arial" panose="020b0604020202020204" pitchFamily="34" charset="0"/>
              </a:rPr>
              <a:t>中日民族矛盾上升为社会主要矛盾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42111" y="1642110"/>
            <a:ext cx="661797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>
                <a:solidFill>
                  <a:srgbClr val="FF0000"/>
                </a:solidFill>
                <a:sym typeface="Arial" panose="020b0604020202020204" pitchFamily="34" charset="0"/>
              </a:rPr>
              <a:t>中共提出了建立抗日民族统一战线的主张</a:t>
            </a:r>
          </a:p>
        </p:txBody>
      </p:sp>
      <p:sp>
        <p:nvSpPr>
          <p:cNvPr id="17409" name="Text Box 30"/>
          <p:cNvSpPr txBox="1"/>
          <p:nvPr/>
        </p:nvSpPr>
        <p:spPr>
          <a:xfrm>
            <a:off x="225425" y="1335088"/>
            <a:ext cx="1439863" cy="532320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000" b="1">
                <a:solidFill>
                  <a:srgbClr val="000000"/>
                </a:solidFill>
              </a:rPr>
              <a:t>原因：</a:t>
            </a:r>
          </a:p>
          <a:p>
            <a:pPr>
              <a:spcBef>
                <a:spcPct val="50000"/>
              </a:spcBef>
            </a:pPr>
            <a:r>
              <a:rPr lang="zh-CN" altLang="en-US" sz="4000" b="1">
                <a:solidFill>
                  <a:srgbClr val="000000"/>
                </a:solidFill>
              </a:rPr>
              <a:t>时间：</a:t>
            </a:r>
          </a:p>
          <a:p>
            <a:pPr>
              <a:spcBef>
                <a:spcPct val="50000"/>
              </a:spcBef>
            </a:pPr>
            <a:r>
              <a:rPr lang="zh-CN" altLang="en-US" sz="4000" b="1">
                <a:solidFill>
                  <a:srgbClr val="000000"/>
                </a:solidFill>
              </a:rPr>
              <a:t>人物：</a:t>
            </a:r>
          </a:p>
          <a:p>
            <a:pPr>
              <a:spcBef>
                <a:spcPct val="50000"/>
              </a:spcBef>
            </a:pPr>
            <a:r>
              <a:rPr lang="zh-CN" altLang="en-US" sz="4000" b="1">
                <a:solidFill>
                  <a:srgbClr val="000000"/>
                </a:solidFill>
              </a:rPr>
              <a:t>目的：</a:t>
            </a:r>
          </a:p>
          <a:p>
            <a:pPr>
              <a:spcBef>
                <a:spcPct val="50000"/>
              </a:spcBef>
            </a:pPr>
            <a:r>
              <a:rPr lang="zh-CN" altLang="en-US" sz="4000" b="1">
                <a:solidFill>
                  <a:srgbClr val="000000"/>
                </a:solidFill>
              </a:rPr>
              <a:t>结果：</a:t>
            </a:r>
          </a:p>
          <a:p>
            <a:pPr>
              <a:spcBef>
                <a:spcPct val="50000"/>
              </a:spcBef>
            </a:pPr>
            <a:r>
              <a:rPr lang="zh-CN" altLang="en-US" sz="4000" b="1">
                <a:solidFill>
                  <a:srgbClr val="000000"/>
                </a:solidFill>
              </a:rPr>
              <a:t>意义</a:t>
            </a:r>
            <a:r>
              <a:rPr lang="zh-CN" altLang="en-US" sz="3200" b="1">
                <a:solidFill>
                  <a:srgbClr val="000000"/>
                </a:solidFill>
              </a:rPr>
              <a:t>：</a:t>
            </a:r>
          </a:p>
        </p:txBody>
      </p:sp>
      <p:sp>
        <p:nvSpPr>
          <p:cNvPr id="16391" name="Text Box 32"/>
          <p:cNvSpPr txBox="1"/>
          <p:nvPr/>
        </p:nvSpPr>
        <p:spPr>
          <a:xfrm>
            <a:off x="1755775" y="2299970"/>
            <a:ext cx="5659438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1">
                <a:solidFill>
                  <a:srgbClr val="0000FF"/>
                </a:solidFill>
              </a:rPr>
              <a:t>1936</a:t>
            </a:r>
            <a:r>
              <a:rPr lang="zh-CN" altLang="en-US" sz="2800" b="1">
                <a:solidFill>
                  <a:srgbClr val="0000FF"/>
                </a:solidFill>
              </a:rPr>
              <a:t>年</a:t>
            </a:r>
            <a:r>
              <a:rPr lang="en-US" altLang="zh-CN" sz="2800" b="1">
                <a:solidFill>
                  <a:srgbClr val="0000FF"/>
                </a:solidFill>
              </a:rPr>
              <a:t>12</a:t>
            </a:r>
            <a:r>
              <a:rPr lang="zh-CN" altLang="en-US" sz="2800" b="1">
                <a:solidFill>
                  <a:srgbClr val="0000FF"/>
                </a:solidFill>
              </a:rPr>
              <a:t>月</a:t>
            </a:r>
            <a:r>
              <a:rPr lang="en-US" altLang="zh-CN" sz="2800" b="1">
                <a:solidFill>
                  <a:srgbClr val="0000FF"/>
                </a:solidFill>
              </a:rPr>
              <a:t>12</a:t>
            </a:r>
            <a:r>
              <a:rPr lang="zh-CN" altLang="en-US" sz="2800" b="1">
                <a:solidFill>
                  <a:srgbClr val="0000FF"/>
                </a:solidFill>
              </a:rPr>
              <a:t>日</a:t>
            </a:r>
          </a:p>
        </p:txBody>
      </p:sp>
      <p:sp>
        <p:nvSpPr>
          <p:cNvPr id="16392" name="Text Box 33"/>
          <p:cNvSpPr txBox="1"/>
          <p:nvPr/>
        </p:nvSpPr>
        <p:spPr>
          <a:xfrm>
            <a:off x="1755775" y="3168015"/>
            <a:ext cx="39243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>
                <a:solidFill>
                  <a:srgbClr val="0000FF"/>
                </a:solidFill>
              </a:rPr>
              <a:t>张学良 杨虎城</a:t>
            </a:r>
          </a:p>
        </p:txBody>
      </p:sp>
      <p:sp>
        <p:nvSpPr>
          <p:cNvPr id="16393" name="Text Box 34"/>
          <p:cNvSpPr txBox="1"/>
          <p:nvPr/>
        </p:nvSpPr>
        <p:spPr>
          <a:xfrm>
            <a:off x="1755458" y="4130675"/>
            <a:ext cx="6551612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>
                <a:solidFill>
                  <a:srgbClr val="0000FF"/>
                </a:solidFill>
              </a:rPr>
              <a:t>逼蒋抗日，停止内战</a:t>
            </a:r>
          </a:p>
        </p:txBody>
      </p:sp>
      <p:sp>
        <p:nvSpPr>
          <p:cNvPr id="16394" name="Text Box 35"/>
          <p:cNvSpPr txBox="1"/>
          <p:nvPr/>
        </p:nvSpPr>
        <p:spPr>
          <a:xfrm>
            <a:off x="1755775" y="4787265"/>
            <a:ext cx="9856470" cy="9531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>
                <a:solidFill>
                  <a:srgbClr val="0000FF"/>
                </a:solidFill>
              </a:rPr>
              <a:t>中国共产党以民族利益为重，派周恩来等赴西安谈判，</a:t>
            </a:r>
            <a:r>
              <a:rPr lang="zh-CN" altLang="en-US" sz="2800" b="1">
                <a:solidFill>
                  <a:srgbClr val="FF0000"/>
                </a:solidFill>
              </a:rPr>
              <a:t>西安事变和平解决</a:t>
            </a:r>
          </a:p>
        </p:txBody>
      </p:sp>
      <p:sp>
        <p:nvSpPr>
          <p:cNvPr id="16395" name="Text Box 36"/>
          <p:cNvSpPr txBox="1"/>
          <p:nvPr/>
        </p:nvSpPr>
        <p:spPr>
          <a:xfrm>
            <a:off x="1665605" y="5807075"/>
            <a:ext cx="10116185" cy="9950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ts val="3525"/>
              </a:lnSpc>
            </a:pPr>
            <a:r>
              <a:rPr lang="zh-CN" altLang="en-US" sz="2800" b="1">
                <a:solidFill>
                  <a:srgbClr val="0000FF"/>
                </a:solidFill>
                <a:sym typeface="宋体" panose="02010600030101010101" pitchFamily="2" charset="-122"/>
              </a:rPr>
              <a:t>1.</a:t>
            </a:r>
            <a:r>
              <a:rPr lang="zh-CN" altLang="en-US" sz="2800" b="1">
                <a:solidFill>
                  <a:srgbClr val="0000FF"/>
                </a:solidFill>
              </a:rPr>
              <a:t>揭开了国共两党由内战到联合抗日的序幕，成为扭转时局的关键2.十年内战</a:t>
            </a:r>
            <a:r>
              <a:rPr lang="zh-CN" altLang="en-US" sz="2800" b="1">
                <a:solidFill>
                  <a:srgbClr val="FF0000"/>
                </a:solidFill>
              </a:rPr>
              <a:t>基本</a:t>
            </a:r>
            <a:r>
              <a:rPr lang="zh-CN" altLang="en-US" sz="2800" b="1">
                <a:solidFill>
                  <a:srgbClr val="0000FF"/>
                </a:solidFill>
              </a:rPr>
              <a:t>结束抗日民族统一战线</a:t>
            </a:r>
            <a:r>
              <a:rPr lang="zh-CN" altLang="en-US" sz="2800" b="1">
                <a:solidFill>
                  <a:srgbClr val="FF0000"/>
                </a:solidFill>
              </a:rPr>
              <a:t>初步</a:t>
            </a:r>
            <a:r>
              <a:rPr lang="zh-CN" altLang="en-US" sz="2800" b="1">
                <a:solidFill>
                  <a:srgbClr val="0000FF"/>
                </a:solidFill>
              </a:rPr>
              <a:t>形成</a:t>
            </a:r>
          </a:p>
        </p:txBody>
      </p:sp>
    </p:spTree>
    <p:extLst>
      <p:ext uri="{BB962C8B-B14F-4D97-AF65-F5344CB8AC3E}">
        <p14:creationId xmlns:p14="http://schemas.microsoft.com/office/powerpoint/2010/main" val="27372491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8" presetClass="entr" presetSubtype="1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7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9" dur="80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0" dur="80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80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7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7" dur="80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8" dur="80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80"/>
                                        <p:tgtEl>
                                          <p:spTgt spid="163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7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5" dur="80"/>
                                        <p:tgtEl>
                                          <p:spTgt spid="163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6" dur="80"/>
                                        <p:tgtEl>
                                          <p:spTgt spid="163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80"/>
                                        <p:tgtEl>
                                          <p:spTgt spid="163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7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43" dur="80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44" dur="80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80"/>
                                        <p:tgtEl>
                                          <p:spTgt spid="163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7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51" dur="80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52" dur="80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80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6391" grpId="0"/>
      <p:bldP spid="16392" grpId="0"/>
      <p:bldP spid="16393" grpId="0"/>
      <p:bldP spid="16394" grpId="0"/>
      <p:bldP spid="1639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" y="1348105"/>
            <a:ext cx="2162175" cy="53816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61319" y="230202"/>
            <a:ext cx="593852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>
                <a:solidFill>
                  <a:srgbClr val="000000"/>
                </a:solidFill>
              </a:rPr>
              <a:t>“全民族抗战的兴起”</a:t>
            </a:r>
            <a:r>
              <a:rPr lang="en-US" altLang="zh-CN" sz="4000">
                <a:solidFill>
                  <a:srgbClr val="000000"/>
                </a:solidFill>
              </a:rPr>
              <a:t>----</a:t>
            </a:r>
          </a:p>
        </p:txBody>
      </p:sp>
      <p:sp>
        <p:nvSpPr>
          <p:cNvPr id="6" name="矩形 5"/>
          <p:cNvSpPr/>
          <p:nvPr/>
        </p:nvSpPr>
        <p:spPr>
          <a:xfrm>
            <a:off x="6260465" y="323215"/>
            <a:ext cx="408432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>
                <a:solidFill>
                  <a:srgbClr val="FF0000"/>
                </a:solidFill>
              </a:rPr>
              <a:t>卢沟桥事变</a:t>
            </a:r>
            <a:r>
              <a:rPr lang="en-US" altLang="zh-CN" sz="3200">
                <a:solidFill>
                  <a:srgbClr val="FF0000"/>
                </a:solidFill>
              </a:rPr>
              <a:t>/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七七事变</a:t>
            </a:r>
            <a:endParaRPr lang="en-US" altLang="zh-CN" sz="320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95" y="1281430"/>
            <a:ext cx="3533775" cy="54483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121400" y="1348105"/>
            <a:ext cx="5664200" cy="5015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200" b="1">
                <a:solidFill>
                  <a:srgbClr val="000000"/>
                </a:solidFill>
                <a:sym typeface="+mn-ea"/>
              </a:rPr>
              <a:t>（2016•南昌）“卢沟桥，卢沟桥，男儿坟墓在此桥！最后关头已临到，牺牲到底不屈挠．…卢沟桥，卢沟桥，国家存亡在此桥！”在卢沟桥事变中为国牺牲的将领有（      ）</a:t>
            </a:r>
            <a:endParaRPr lang="zh-CN" altLang="en-US" sz="3200" b="1">
              <a:solidFill>
                <a:srgbClr val="000000"/>
              </a:solidFill>
            </a:endParaRPr>
          </a:p>
          <a:p>
            <a:r>
              <a:rPr lang="zh-CN" altLang="en-US" sz="3200" b="1">
                <a:solidFill>
                  <a:srgbClr val="000000"/>
                </a:solidFill>
                <a:sym typeface="+mn-ea"/>
              </a:rPr>
              <a:t>①邓世昌 ②佟麟阁 ③赵登禹 ④王铭章．</a:t>
            </a:r>
            <a:r>
              <a:rPr lang="zh-CN" altLang="en-US" sz="3200" b="1">
                <a:solidFill>
                  <a:srgbClr val="636363"/>
                </a:solidFill>
                <a:sym typeface="+mn-ea"/>
              </a:rPr>
              <a:t>   </a:t>
            </a:r>
            <a:endParaRPr lang="zh-CN" altLang="en-US" sz="3200" b="1">
              <a:solidFill>
                <a:srgbClr val="000000"/>
              </a:solidFill>
            </a:endParaRPr>
          </a:p>
          <a:p>
            <a:r>
              <a:rPr lang="zh-CN" altLang="en-US" sz="3200" b="1">
                <a:solidFill>
                  <a:srgbClr val="000000"/>
                </a:solidFill>
                <a:sym typeface="+mn-ea"/>
              </a:rPr>
              <a:t>A ．①② B．②③ C．③④ D．①④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0283825" y="3716338"/>
            <a:ext cx="615950" cy="8286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 sz="4800" b="1">
                <a:solidFill>
                  <a:srgbClr val="FF0000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7161294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2529" name="文本框 99"/>
          <p:cNvSpPr txBox="1"/>
          <p:nvPr/>
        </p:nvSpPr>
        <p:spPr>
          <a:xfrm>
            <a:off x="1783080" y="1052513"/>
            <a:ext cx="8553450" cy="35382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endParaRPr lang="zh-CN" altLang="en-US" sz="3200" b="1">
              <a:solidFill>
                <a:srgbClr val="FF0000"/>
              </a:solidFill>
              <a:latin typeface="宋体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3200" b="1">
                <a:solidFill>
                  <a:srgbClr val="FF0000"/>
                </a:solidFill>
                <a:latin typeface="宋体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初步形成</a:t>
            </a:r>
            <a:r>
              <a:rPr lang="en-US" altLang="zh-CN" sz="3200" b="1">
                <a:solidFill>
                  <a:srgbClr val="FF0000"/>
                </a:solidFill>
                <a:latin typeface="宋体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—</a:t>
            </a:r>
          </a:p>
          <a:p>
            <a:endParaRPr lang="zh-CN" altLang="en-US" sz="3200" b="1">
              <a:solidFill>
                <a:srgbClr val="FF0000"/>
              </a:solidFill>
              <a:latin typeface="宋体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3200" b="1">
                <a:solidFill>
                  <a:srgbClr val="FF0000"/>
                </a:solidFill>
                <a:latin typeface="宋体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正式形成</a:t>
            </a:r>
            <a:r>
              <a:rPr lang="en-US" altLang="zh-CN" sz="3200" b="1">
                <a:solidFill>
                  <a:srgbClr val="FF0000"/>
                </a:solidFill>
                <a:latin typeface="宋体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—</a:t>
            </a:r>
          </a:p>
          <a:p>
            <a:endParaRPr lang="zh-CN" altLang="en-US" sz="3200" b="1">
              <a:solidFill>
                <a:srgbClr val="FF0000"/>
              </a:solidFill>
              <a:latin typeface="宋体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3200" b="1">
              <a:solidFill>
                <a:srgbClr val="FF0000"/>
              </a:solidFill>
              <a:latin typeface="宋体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en-US" altLang="zh-CN" sz="3200" b="1">
              <a:solidFill>
                <a:srgbClr val="FF0000"/>
              </a:solidFill>
              <a:latin typeface="宋体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2530" name="文本框 1"/>
          <p:cNvSpPr txBox="1"/>
          <p:nvPr/>
        </p:nvSpPr>
        <p:spPr>
          <a:xfrm>
            <a:off x="1819275" y="212725"/>
            <a:ext cx="860806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4000" b="1">
                <a:solidFill>
                  <a:srgbClr val="FF0000"/>
                </a:solidFill>
                <a:latin typeface="宋体" pitchFamily="2" charset="-122"/>
              </a:rPr>
              <a:t>重点区分</a:t>
            </a:r>
            <a:r>
              <a:rPr lang="en-US" altLang="zh-CN" sz="4000" b="1">
                <a:solidFill>
                  <a:srgbClr val="FF0000"/>
                </a:solidFill>
                <a:latin typeface="宋体" pitchFamily="2" charset="-122"/>
              </a:rPr>
              <a:t>:</a:t>
            </a:r>
            <a:r>
              <a:rPr lang="zh-CN" altLang="en-US" sz="4000" b="1">
                <a:solidFill>
                  <a:srgbClr val="FF0000"/>
                </a:solidFill>
                <a:latin typeface="宋体" pitchFamily="2" charset="-122"/>
              </a:rPr>
              <a:t>抗日民族统一战线形成过程</a:t>
            </a:r>
            <a:endParaRPr lang="en-US" altLang="zh-CN" sz="4000" b="1">
              <a:solidFill>
                <a:srgbClr val="FF0000"/>
              </a:solidFill>
              <a:latin typeface="宋体" pitchFamily="2" charset="-122"/>
            </a:endParaRPr>
          </a:p>
        </p:txBody>
      </p:sp>
      <p:sp>
        <p:nvSpPr>
          <p:cNvPr id="20485" name="矩形 20484"/>
          <p:cNvSpPr/>
          <p:nvPr/>
        </p:nvSpPr>
        <p:spPr>
          <a:xfrm>
            <a:off x="4295458" y="1446213"/>
            <a:ext cx="426720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4000" b="1">
                <a:solidFill>
                  <a:srgbClr val="000000"/>
                </a:solidFill>
              </a:rPr>
              <a:t>西安事变和平解决</a:t>
            </a:r>
          </a:p>
        </p:txBody>
      </p:sp>
      <p:sp>
        <p:nvSpPr>
          <p:cNvPr id="20486" name="矩形 20485"/>
          <p:cNvSpPr/>
          <p:nvPr/>
        </p:nvSpPr>
        <p:spPr>
          <a:xfrm>
            <a:off x="4295775" y="2406650"/>
            <a:ext cx="7164705" cy="13220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4000" b="1">
                <a:solidFill>
                  <a:srgbClr val="000000"/>
                </a:solidFill>
              </a:rPr>
              <a:t>国民党公布发表了中共提交的 国共合作宣言</a:t>
            </a:r>
          </a:p>
        </p:txBody>
      </p:sp>
    </p:spTree>
    <p:extLst>
      <p:ext uri="{BB962C8B-B14F-4D97-AF65-F5344CB8AC3E}">
        <p14:creationId xmlns:p14="http://schemas.microsoft.com/office/powerpoint/2010/main" val="13023320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0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5" grpId="0"/>
      <p:bldP spid="2048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矩形 1"/>
          <p:cNvSpPr/>
          <p:nvPr/>
        </p:nvSpPr>
        <p:spPr>
          <a:xfrm>
            <a:off x="1210945" y="533400"/>
            <a:ext cx="9363710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7200" b="1">
                <a:solidFill>
                  <a:srgbClr val="57453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第七单元  解放战争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04520" y="4125595"/>
            <a:ext cx="2196465" cy="5835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b="1" noProof="1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</a:rPr>
              <a:t>战略防御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637280" y="4125595"/>
            <a:ext cx="1929130" cy="5835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b="1" noProof="1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</a:rPr>
              <a:t>战略进攻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445250" y="4125595"/>
            <a:ext cx="1932305" cy="5835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b="1" noProof="1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</a:rPr>
              <a:t>战略决战</a:t>
            </a:r>
          </a:p>
        </p:txBody>
      </p:sp>
      <p:sp>
        <p:nvSpPr>
          <p:cNvPr id="3" name="矩形 2"/>
          <p:cNvSpPr/>
          <p:nvPr/>
        </p:nvSpPr>
        <p:spPr>
          <a:xfrm>
            <a:off x="3949700" y="2073275"/>
            <a:ext cx="455676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7200" b="1">
                <a:solidFill>
                  <a:srgbClr val="57453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1946-1949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341485" y="4125595"/>
            <a:ext cx="1932305" cy="5835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b="1" noProof="1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</a:rPr>
              <a:t>渡江战役</a:t>
            </a:r>
          </a:p>
        </p:txBody>
      </p:sp>
    </p:spTree>
    <p:extLst>
      <p:ext uri="{BB962C8B-B14F-4D97-AF65-F5344CB8AC3E}">
        <p14:creationId xmlns:p14="http://schemas.microsoft.com/office/powerpoint/2010/main" val="3767632964"/>
      </p:ext>
    </p:extLst>
  </p:cSld>
  <p:clrMapOvr>
    <a:masterClrMapping/>
  </p:clrMapOvr>
  <p:transition/>
  <p:timing/>
</p:sld>
</file>

<file path=ppt/slides/slide17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cxnSp>
        <p:nvCxnSpPr>
          <p:cNvPr id="5" name="直接箭头连接符 4"/>
          <p:cNvCxnSpPr/>
          <p:nvPr/>
        </p:nvCxnSpPr>
        <p:spPr>
          <a:xfrm flipV="1">
            <a:off x="107315" y="3475355"/>
            <a:ext cx="12059920" cy="4318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511175" y="3347720"/>
            <a:ext cx="0" cy="1619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941060" y="2829560"/>
            <a:ext cx="309880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endParaRPr lang="zh-CN" altLang="en-US" sz="3200" b="1"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03835" y="1558925"/>
            <a:ext cx="613410" cy="16948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>
                <a:solidFill>
                  <a:prstClr val="black"/>
                </a:solidFill>
              </a:rPr>
              <a:t>重庆谈判</a:t>
            </a:r>
          </a:p>
        </p:txBody>
      </p:sp>
      <p:cxnSp>
        <p:nvCxnSpPr>
          <p:cNvPr id="12" name="直接连接符 11"/>
          <p:cNvCxnSpPr/>
          <p:nvPr/>
        </p:nvCxnSpPr>
        <p:spPr>
          <a:xfrm flipH="1">
            <a:off x="1245235" y="3356610"/>
            <a:ext cx="0" cy="1619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-165481" y="3715877"/>
            <a:ext cx="1314996" cy="83099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40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1945</a:t>
            </a:r>
            <a:r>
              <a:rPr lang="zh-CN" altLang="en-US" sz="240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年</a:t>
            </a:r>
            <a:endParaRPr lang="en-US" altLang="zh-CN" sz="2400" smtClean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ctr"/>
            <a:r>
              <a:rPr lang="en-US" altLang="zh-CN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8</a:t>
            </a:r>
            <a:r>
              <a:rPr lang="zh-CN" altLang="en-US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月</a:t>
            </a:r>
            <a:endParaRPr lang="zh-CN" altLang="en-US" sz="24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76499" y="3695091"/>
            <a:ext cx="1147008" cy="83099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1946</a:t>
            </a:r>
            <a:r>
              <a:rPr lang="zh-CN" alt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年</a:t>
            </a:r>
            <a:r>
              <a:rPr lang="en-US" altLang="zh-CN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</a:t>
            </a:r>
            <a:r>
              <a:rPr lang="zh-CN" alt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月</a:t>
            </a:r>
            <a:endParaRPr lang="en-US" sz="24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38530" y="809625"/>
            <a:ext cx="613410" cy="24441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>
                <a:solidFill>
                  <a:prstClr val="black"/>
                </a:solidFill>
              </a:rPr>
              <a:t>政治协商会议</a:t>
            </a:r>
          </a:p>
        </p:txBody>
      </p:sp>
      <p:sp>
        <p:nvSpPr>
          <p:cNvPr id="18" name="右大括号 17"/>
          <p:cNvSpPr/>
          <p:nvPr/>
        </p:nvSpPr>
        <p:spPr>
          <a:xfrm rot="16200000">
            <a:off x="716280" y="172085"/>
            <a:ext cx="264160" cy="1010285"/>
          </a:xfrm>
          <a:prstGeom prst="rightBrac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43535" y="23495"/>
            <a:ext cx="1612900" cy="52197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一线曙光</a:t>
            </a: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463970" y="3347720"/>
            <a:ext cx="0" cy="1619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699065" y="3669030"/>
            <a:ext cx="1511221" cy="83099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40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1946</a:t>
            </a:r>
            <a:r>
              <a:rPr lang="zh-CN" altLang="en-US" sz="240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年</a:t>
            </a:r>
            <a:endParaRPr lang="en-US" altLang="zh-CN" sz="2400" smtClean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ctr"/>
            <a:r>
              <a:rPr lang="en-US" altLang="zh-CN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6</a:t>
            </a:r>
            <a:r>
              <a:rPr lang="zh-CN" altLang="en-US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月</a:t>
            </a:r>
            <a:endParaRPr lang="en-US" sz="24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887383" y="2730995"/>
            <a:ext cx="1286510" cy="52197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开始</a:t>
            </a:r>
          </a:p>
        </p:txBody>
      </p:sp>
      <p:sp>
        <p:nvSpPr>
          <p:cNvPr id="23" name="矩形 22"/>
          <p:cNvSpPr/>
          <p:nvPr/>
        </p:nvSpPr>
        <p:spPr>
          <a:xfrm>
            <a:off x="1551940" y="5017135"/>
            <a:ext cx="1285875" cy="181483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国民党全力进攻中原解放区</a:t>
            </a: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3472815" y="3347720"/>
            <a:ext cx="0" cy="1619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4502150" y="3313430"/>
            <a:ext cx="0" cy="1619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3163967" y="5046980"/>
            <a:ext cx="615553" cy="1755775"/>
          </a:xfrm>
          <a:prstGeom prst="rect">
            <a:avLst/>
          </a:prstGeom>
          <a:solidFill>
            <a:srgbClr val="FFFF0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800" b="1"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重点进攻</a:t>
            </a:r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193302" y="3691255"/>
            <a:ext cx="615553" cy="3111500"/>
          </a:xfrm>
          <a:prstGeom prst="rect">
            <a:avLst/>
          </a:prstGeom>
          <a:solidFill>
            <a:srgbClr val="FFFF0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800" b="1"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重点进攻</a:t>
            </a:r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2994701" y="3648685"/>
            <a:ext cx="1136455" cy="83099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1947</a:t>
            </a:r>
            <a:r>
              <a:rPr lang="zh-CN" altLang="en-US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年</a:t>
            </a:r>
            <a:r>
              <a:rPr lang="en-US" altLang="zh-CN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</a:t>
            </a:r>
            <a:r>
              <a:rPr lang="zh-CN" altLang="en-US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月</a:t>
            </a:r>
            <a:endParaRPr lang="en-US" sz="24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4808855" y="4117340"/>
            <a:ext cx="523240" cy="95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5332095" y="3753485"/>
            <a:ext cx="2055495" cy="52197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陕北</a:t>
            </a:r>
            <a:r>
              <a:rPr lang="zh-CN" altLang="en-US" sz="2800" b="1"/>
              <a:t>解放区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4896485" y="6276877"/>
            <a:ext cx="523240" cy="95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5505083" y="5833696"/>
            <a:ext cx="2074545" cy="52197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/>
              <a:t>山东解放区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5128685" y="4453786"/>
            <a:ext cx="31616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2000" b="1" smtClean="0">
                <a:solidFill>
                  <a:prstClr val="black"/>
                </a:solidFill>
              </a:rPr>
              <a:t>撤出延安</a:t>
            </a:r>
            <a:endParaRPr lang="en-US" altLang="zh-CN" sz="2000" b="1" smtClean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2000" b="1" smtClean="0">
                <a:solidFill>
                  <a:prstClr val="black"/>
                </a:solidFill>
              </a:rPr>
              <a:t>转战陕北</a:t>
            </a:r>
            <a:endParaRPr lang="zh-CN" altLang="en-US" sz="2000" b="1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2000" b="1">
                <a:solidFill>
                  <a:prstClr val="black"/>
                </a:solidFill>
              </a:rPr>
              <a:t>青化砭战役</a:t>
            </a: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2000" b="1">
                <a:solidFill>
                  <a:prstClr val="black"/>
                </a:solidFill>
              </a:rPr>
              <a:t>沙家店战役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291943" y="6403975"/>
            <a:ext cx="31616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2000" b="1">
                <a:solidFill>
                  <a:prstClr val="black"/>
                </a:solidFill>
              </a:rPr>
              <a:t>孟良崮战役</a:t>
            </a:r>
          </a:p>
        </p:txBody>
      </p:sp>
      <p:cxnSp>
        <p:nvCxnSpPr>
          <p:cNvPr id="37" name="直接连接符 36"/>
          <p:cNvCxnSpPr/>
          <p:nvPr/>
        </p:nvCxnSpPr>
        <p:spPr>
          <a:xfrm flipH="1">
            <a:off x="7686040" y="3331845"/>
            <a:ext cx="0" cy="1619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7366054" y="3753485"/>
            <a:ext cx="1252469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0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1947</a:t>
            </a:r>
            <a:r>
              <a:rPr lang="zh-CN" altLang="en-US" sz="20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年夏</a:t>
            </a:r>
            <a:endParaRPr lang="zh-CN" altLang="en-US" sz="20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042150" y="100965"/>
            <a:ext cx="1286510" cy="95313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solidFill>
                  <a:srgbClr val="FFFF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战略</a:t>
            </a:r>
          </a:p>
          <a:p>
            <a:pPr algn="ctr"/>
            <a:r>
              <a:rPr lang="zh-CN" altLang="en-US" sz="2800" b="1">
                <a:solidFill>
                  <a:srgbClr val="FFFF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反攻</a:t>
            </a:r>
            <a:endParaRPr lang="zh-CN" altLang="en-US" sz="2800" b="1">
              <a:solidFill>
                <a:prstClr val="white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042785" y="1671955"/>
            <a:ext cx="1285875" cy="1383665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solidFill>
                  <a:prstClr val="black"/>
                </a:solidFill>
              </a:rPr>
              <a:t>刘邓大军挺进大别山</a:t>
            </a:r>
          </a:p>
        </p:txBody>
      </p:sp>
      <p:cxnSp>
        <p:nvCxnSpPr>
          <p:cNvPr id="41" name="直接连接符 40"/>
          <p:cNvCxnSpPr/>
          <p:nvPr/>
        </p:nvCxnSpPr>
        <p:spPr>
          <a:xfrm flipH="1">
            <a:off x="9664700" y="3313430"/>
            <a:ext cx="0" cy="1619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93634" y="3569266"/>
            <a:ext cx="2167573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1948—1949</a:t>
            </a:r>
            <a:r>
              <a:rPr lang="zh-CN" altLang="en-US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年</a:t>
            </a:r>
            <a:endParaRPr lang="en-US" sz="24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093200" y="100965"/>
            <a:ext cx="1286510" cy="95313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solidFill>
                  <a:srgbClr val="FFFF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战略</a:t>
            </a:r>
          </a:p>
          <a:p>
            <a:pPr algn="ctr"/>
            <a:r>
              <a:rPr lang="zh-CN" altLang="en-US" sz="2800" b="1">
                <a:solidFill>
                  <a:srgbClr val="FFFF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决战</a:t>
            </a:r>
          </a:p>
        </p:txBody>
      </p:sp>
      <p:sp>
        <p:nvSpPr>
          <p:cNvPr id="44" name="矩形 43"/>
          <p:cNvSpPr/>
          <p:nvPr/>
        </p:nvSpPr>
        <p:spPr>
          <a:xfrm>
            <a:off x="8653780" y="1369695"/>
            <a:ext cx="613410" cy="181483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vert="horz"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solidFill>
                  <a:prstClr val="black"/>
                </a:solidFill>
                <a:sym typeface="+mn-ea"/>
              </a:rPr>
              <a:t>辽沈战役</a:t>
            </a:r>
          </a:p>
        </p:txBody>
      </p:sp>
      <p:sp>
        <p:nvSpPr>
          <p:cNvPr id="45" name="矩形 44"/>
          <p:cNvSpPr/>
          <p:nvPr/>
        </p:nvSpPr>
        <p:spPr>
          <a:xfrm>
            <a:off x="9358630" y="1369695"/>
            <a:ext cx="613410" cy="181483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vert="horz"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solidFill>
                  <a:prstClr val="black"/>
                </a:solidFill>
                <a:sym typeface="+mn-ea"/>
              </a:rPr>
              <a:t>淮海战役</a:t>
            </a:r>
          </a:p>
        </p:txBody>
      </p:sp>
      <p:sp>
        <p:nvSpPr>
          <p:cNvPr id="46" name="矩形 45"/>
          <p:cNvSpPr/>
          <p:nvPr/>
        </p:nvSpPr>
        <p:spPr>
          <a:xfrm>
            <a:off x="10108565" y="1369695"/>
            <a:ext cx="613410" cy="181483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vert="horz"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solidFill>
                  <a:prstClr val="black"/>
                </a:solidFill>
                <a:sym typeface="+mn-ea"/>
              </a:rPr>
              <a:t>平津战役</a:t>
            </a:r>
          </a:p>
        </p:txBody>
      </p:sp>
      <p:sp>
        <p:nvSpPr>
          <p:cNvPr id="47" name="矩形 46"/>
          <p:cNvSpPr/>
          <p:nvPr/>
        </p:nvSpPr>
        <p:spPr>
          <a:xfrm>
            <a:off x="10856483" y="2791460"/>
            <a:ext cx="1286510" cy="5219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solidFill>
                  <a:srgbClr val="FFFF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胜利</a:t>
            </a:r>
          </a:p>
        </p:txBody>
      </p:sp>
      <p:cxnSp>
        <p:nvCxnSpPr>
          <p:cNvPr id="48" name="直接连接符 47"/>
          <p:cNvCxnSpPr/>
          <p:nvPr/>
        </p:nvCxnSpPr>
        <p:spPr>
          <a:xfrm flipH="1">
            <a:off x="11391900" y="3347720"/>
            <a:ext cx="0" cy="1619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/>
          <p:cNvSpPr txBox="1"/>
          <p:nvPr/>
        </p:nvSpPr>
        <p:spPr>
          <a:xfrm>
            <a:off x="10935645" y="3694430"/>
            <a:ext cx="1231590" cy="83099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1949</a:t>
            </a:r>
            <a:r>
              <a:rPr lang="zh-CN" altLang="en-US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年</a:t>
            </a:r>
            <a:r>
              <a:rPr lang="en-US" altLang="zh-CN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4</a:t>
            </a:r>
            <a:r>
              <a:rPr lang="zh-CN" altLang="en-US" sz="2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月</a:t>
            </a:r>
            <a:endParaRPr lang="en-US" altLang="zh-CN" sz="24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0935644" y="966341"/>
            <a:ext cx="643890" cy="181588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vert="horz"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 smtClean="0">
                <a:solidFill>
                  <a:prstClr val="black"/>
                </a:solidFill>
                <a:sym typeface="+mn-ea"/>
              </a:rPr>
              <a:t>渡江战役</a:t>
            </a:r>
            <a:endParaRPr lang="zh-CN" altLang="en-US" sz="2800" b="1">
              <a:solidFill>
                <a:prstClr val="black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4920615" y="2102485"/>
            <a:ext cx="1744980" cy="521970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solidFill>
                  <a:srgbClr val="FFFF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土地改革</a:t>
            </a:r>
          </a:p>
        </p:txBody>
      </p:sp>
      <p:sp>
        <p:nvSpPr>
          <p:cNvPr id="53" name="右箭头 52"/>
          <p:cNvSpPr/>
          <p:nvPr/>
        </p:nvSpPr>
        <p:spPr>
          <a:xfrm rot="16200000">
            <a:off x="5380990" y="2825750"/>
            <a:ext cx="824230" cy="542925"/>
          </a:xfrm>
          <a:prstGeom prst="rightArrow">
            <a:avLst/>
          </a:prstGeom>
          <a:solidFill>
            <a:srgbClr val="C000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右大括号 1"/>
          <p:cNvSpPr/>
          <p:nvPr/>
        </p:nvSpPr>
        <p:spPr>
          <a:xfrm rot="16200000">
            <a:off x="4620895" y="-963930"/>
            <a:ext cx="264160" cy="4580255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667125" y="100965"/>
            <a:ext cx="1286510" cy="95313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b="1">
                <a:solidFill>
                  <a:srgbClr val="FFFF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战略</a:t>
            </a:r>
          </a:p>
          <a:p>
            <a:pPr algn="ctr"/>
            <a:r>
              <a:rPr lang="zh-CN" altLang="en-US" sz="2800" b="1">
                <a:solidFill>
                  <a:srgbClr val="FFFF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防御</a:t>
            </a:r>
          </a:p>
        </p:txBody>
      </p:sp>
      <p:sp>
        <p:nvSpPr>
          <p:cNvPr id="4" name="右大括号 3"/>
          <p:cNvSpPr/>
          <p:nvPr/>
        </p:nvSpPr>
        <p:spPr>
          <a:xfrm rot="16200000">
            <a:off x="9545955" y="310515"/>
            <a:ext cx="264160" cy="1751965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 flipH="1">
            <a:off x="11545978" y="1186497"/>
            <a:ext cx="52643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>
                <a:solidFill>
                  <a:srgbClr val="FF0000"/>
                </a:solidFill>
                <a:sym typeface="+mn-ea"/>
              </a:rPr>
              <a:t>解放南京</a:t>
            </a:r>
          </a:p>
        </p:txBody>
      </p:sp>
      <p:sp>
        <p:nvSpPr>
          <p:cNvPr id="10" name="矩形 9"/>
          <p:cNvSpPr/>
          <p:nvPr/>
        </p:nvSpPr>
        <p:spPr>
          <a:xfrm>
            <a:off x="4888040" y="1689015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实行耕者有其田</a:t>
            </a:r>
            <a:endParaRPr lang="zh-CN" altLang="en-US" b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56629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7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1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1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8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4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1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4" fill="hold" grpId="2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grpId="2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grpId="2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1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3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 nodeType="clickPar">
                      <p:stCondLst>
                        <p:cond delay="indefinite"/>
                      </p:stCondLst>
                      <p:childTnLst>
                        <p:par>
                          <p:cTn id="11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grpId="3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4" fill="hold" grpId="1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4" fill="hold" grpId="1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4" fill="hold" grpId="1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 nodeType="clickPar">
                      <p:stCondLst>
                        <p:cond delay="indefinite"/>
                      </p:stCondLst>
                      <p:childTnLst>
                        <p:par>
                          <p:cTn id="13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3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4" fill="hold" grpId="2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4" fill="hold" grpId="2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4" fill="hold" grpId="2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22" presetClass="entr" presetSubtype="4" fill="hold" grpId="2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2" presetClass="entr" presetSubtype="4" fill="hold" grpId="1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 nodeType="clickPar">
                      <p:stCondLst>
                        <p:cond delay="indefinite"/>
                      </p:stCondLst>
                      <p:childTnLst>
                        <p:par>
                          <p:cTn id="158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5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4" fill="hold" grpId="2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ntr" presetSubtype="4" fill="hold" grpId="2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 nodeType="clickPar">
                      <p:stCondLst>
                        <p:cond delay="indefinite"/>
                      </p:stCondLst>
                      <p:childTnLst>
                        <p:par>
                          <p:cTn id="170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7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4" fill="hold" grpId="2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 nodeType="clickPar">
                      <p:stCondLst>
                        <p:cond delay="indefinite"/>
                      </p:stCondLst>
                      <p:childTnLst>
                        <p:par>
                          <p:cTn id="17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7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4" fill="hold" grpId="3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 nodeType="clickPar">
                      <p:stCondLst>
                        <p:cond delay="indefinite"/>
                      </p:stCondLst>
                      <p:childTnLst>
                        <p:par>
                          <p:cTn id="18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8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84" presetID="1" presetClass="entr" presetSubtype="0" fill="hold" grpId="3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16" grpId="0"/>
      <p:bldP spid="18" grpId="0" bldLvl="0" animBg="1"/>
      <p:bldP spid="19" grpId="0" bldLvl="0" animBg="1"/>
      <p:bldP spid="21" grpId="0"/>
      <p:bldP spid="22" grpId="0" bldLvl="0" animBg="1"/>
      <p:bldP spid="23" grpId="0" bldLvl="0" animBg="1"/>
      <p:bldP spid="28" grpId="0" bldLvl="0" animBg="1"/>
      <p:bldP spid="29" grpId="0" bldLvl="0" animBg="1"/>
      <p:bldP spid="30" grpId="0"/>
      <p:bldP spid="32" grpId="0" bldLvl="0" animBg="1"/>
      <p:bldP spid="34" grpId="0" bldLvl="0" animBg="1"/>
      <p:bldP spid="35" grpId="0"/>
      <p:bldP spid="36" grpId="0"/>
      <p:bldP spid="38" grpId="0"/>
      <p:bldP spid="39" grpId="0" bldLvl="0" animBg="1"/>
      <p:bldP spid="40" grpId="0" bldLvl="0" animBg="1"/>
      <p:bldP spid="42" grpId="0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49" grpId="0"/>
      <p:bldP spid="50" grpId="0" bldLvl="0" animBg="1"/>
      <p:bldP spid="52" grpId="0" bldLvl="0" animBg="1"/>
      <p:bldP spid="53" grpId="0" bldLvl="0" animBg="1"/>
      <p:bldP spid="2" grpId="0" bldLvl="0" animBg="1"/>
      <p:bldP spid="3" grpId="0" bldLvl="0" animBg="1"/>
      <p:bldP spid="4" grpId="0" bldLvl="0" animBg="1"/>
      <p:bldP spid="8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7106" name="Text Box 2"/>
          <p:cNvSpPr txBox="1">
            <a:spLocks noChangeArrowheads="1"/>
          </p:cNvSpPr>
          <p:nvPr/>
        </p:nvSpPr>
        <p:spPr bwMode="auto">
          <a:xfrm>
            <a:off x="148920" y="100526"/>
            <a:ext cx="766127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zh-CN" sz="3600">
                <a:latin typeface="Times New Roman" panose="02020603050405020304" pitchFamily="18" charset="0"/>
                <a:ea typeface="隶书" panose="02010509060101010101" pitchFamily="49" charset="-122"/>
              </a:rPr>
              <a:t>1948</a:t>
            </a:r>
            <a:r>
              <a:rPr lang="zh-CN" altLang="en-US" sz="3600">
                <a:latin typeface="Times New Roman" panose="02020603050405020304" pitchFamily="18" charset="0"/>
                <a:ea typeface="隶书" panose="02010509060101010101" pitchFamily="49" charset="-122"/>
              </a:rPr>
              <a:t>年</a:t>
            </a:r>
            <a:r>
              <a:rPr lang="en-US" altLang="zh-CN" sz="3600">
                <a:latin typeface="Times New Roman" panose="02020603050405020304" pitchFamily="18" charset="0"/>
                <a:ea typeface="隶书" panose="02010509060101010101" pitchFamily="49" charset="-122"/>
              </a:rPr>
              <a:t>9</a:t>
            </a:r>
            <a:r>
              <a:rPr lang="zh-CN" altLang="en-US" sz="3600">
                <a:latin typeface="Times New Roman" panose="02020603050405020304" pitchFamily="18" charset="0"/>
                <a:ea typeface="隶书" panose="02010509060101010101" pitchFamily="49" charset="-122"/>
              </a:rPr>
              <a:t>月</a:t>
            </a:r>
            <a:r>
              <a:rPr lang="en-US" altLang="zh-CN" sz="3600">
                <a:latin typeface="Times New Roman" panose="02020603050405020304" pitchFamily="18" charset="0"/>
                <a:ea typeface="隶书" panose="02010509060101010101" pitchFamily="49" charset="-122"/>
              </a:rPr>
              <a:t>—1949</a:t>
            </a:r>
            <a:r>
              <a:rPr lang="zh-CN" altLang="en-US" sz="3600">
                <a:latin typeface="Times New Roman" panose="02020603050405020304" pitchFamily="18" charset="0"/>
                <a:ea typeface="隶书" panose="02010509060101010101" pitchFamily="49" charset="-122"/>
              </a:rPr>
              <a:t>年</a:t>
            </a:r>
            <a:r>
              <a:rPr lang="en-US" altLang="zh-CN" sz="3600">
                <a:latin typeface="Times New Roman" panose="02020603050405020304" pitchFamily="18" charset="0"/>
                <a:ea typeface="隶书" panose="02010509060101010101" pitchFamily="49" charset="-122"/>
              </a:rPr>
              <a:t>1</a:t>
            </a:r>
            <a:r>
              <a:rPr lang="zh-CN" altLang="en-US" sz="3600">
                <a:latin typeface="Times New Roman" panose="02020603050405020304" pitchFamily="18" charset="0"/>
                <a:ea typeface="隶书" panose="02010509060101010101" pitchFamily="49" charset="-122"/>
              </a:rPr>
              <a:t>月</a:t>
            </a:r>
          </a:p>
        </p:txBody>
      </p:sp>
      <p:graphicFrame>
        <p:nvGraphicFramePr>
          <p:cNvPr id="4710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8966893"/>
              </p:ext>
            </p:extLst>
          </p:nvPr>
        </p:nvGraphicFramePr>
        <p:xfrm>
          <a:off x="412658" y="941365"/>
          <a:ext cx="11223811" cy="5866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r:id="rId2" progId="Word.Document.8">
                  <p:embed/>
                </p:oleObj>
              </mc:Choice>
              <mc:Fallback>
                <p:oleObj spid="_x0000_s1038" r:id="rId2" progId="Word.Document.8">
                  <p:embed/>
                  <p:pic>
                    <p:nvPicPr>
                      <p:cNvPr id="0" name="OLE substitute image"/>
                      <p:cNvPicPr/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412658" y="941365"/>
                        <a:ext cx="11223811" cy="5866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108" name="Text Box 5"/>
          <p:cNvSpPr txBox="1">
            <a:spLocks noChangeArrowheads="1"/>
          </p:cNvSpPr>
          <p:nvPr/>
        </p:nvSpPr>
        <p:spPr bwMode="auto">
          <a:xfrm>
            <a:off x="3257550" y="1012667"/>
            <a:ext cx="237172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3600">
                <a:latin typeface="Times New Roman" panose="02020603050405020304" pitchFamily="18" charset="0"/>
                <a:ea typeface="隶书" panose="02010509060101010101" pitchFamily="49" charset="-122"/>
              </a:rPr>
              <a:t>作战方针</a:t>
            </a:r>
          </a:p>
        </p:txBody>
      </p:sp>
      <p:sp>
        <p:nvSpPr>
          <p:cNvPr id="47109" name="Text Box 6"/>
          <p:cNvSpPr txBox="1">
            <a:spLocks noChangeArrowheads="1"/>
          </p:cNvSpPr>
          <p:nvPr/>
        </p:nvSpPr>
        <p:spPr bwMode="auto">
          <a:xfrm>
            <a:off x="7688263" y="1639888"/>
            <a:ext cx="406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endParaRPr lang="zh-CN" altLang="zh-CN" sz="2400">
              <a:latin typeface="Times New Roman" panose="02020603050405020304" pitchFamily="18" charset="0"/>
              <a:ea typeface="黑体" pitchFamily="49" charset="-122"/>
            </a:endParaRPr>
          </a:p>
        </p:txBody>
      </p:sp>
      <p:sp>
        <p:nvSpPr>
          <p:cNvPr id="47110" name="Text Box 7"/>
          <p:cNvSpPr txBox="1">
            <a:spLocks noChangeArrowheads="1"/>
          </p:cNvSpPr>
          <p:nvPr/>
        </p:nvSpPr>
        <p:spPr bwMode="auto">
          <a:xfrm>
            <a:off x="8775700" y="972316"/>
            <a:ext cx="1436688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3600">
                <a:latin typeface="Times New Roman" panose="02020603050405020304" pitchFamily="18" charset="0"/>
                <a:ea typeface="隶书" panose="02010509060101010101" pitchFamily="49" charset="-122"/>
              </a:rPr>
              <a:t>战 果</a:t>
            </a:r>
          </a:p>
        </p:txBody>
      </p:sp>
      <p:sp>
        <p:nvSpPr>
          <p:cNvPr id="47111" name="Text Box 11"/>
          <p:cNvSpPr txBox="1">
            <a:spLocks noChangeArrowheads="1"/>
          </p:cNvSpPr>
          <p:nvPr/>
        </p:nvSpPr>
        <p:spPr bwMode="auto">
          <a:xfrm>
            <a:off x="759181" y="2100264"/>
            <a:ext cx="861774" cy="301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zh-CN" sz="4400">
                <a:latin typeface="Times New Roman" panose="02020603050405020304" pitchFamily="18" charset="0"/>
                <a:ea typeface="隶书" panose="02010509060101010101" pitchFamily="49" charset="-122"/>
              </a:rPr>
              <a:t>   </a:t>
            </a:r>
            <a:r>
              <a:rPr lang="zh-CN" altLang="en-US" sz="4400">
                <a:latin typeface="Times New Roman" panose="02020603050405020304" pitchFamily="18" charset="0"/>
                <a:ea typeface="隶书" panose="02010509060101010101" pitchFamily="49" charset="-122"/>
              </a:rPr>
              <a:t>战略决战</a:t>
            </a:r>
          </a:p>
        </p:txBody>
      </p:sp>
      <p:sp>
        <p:nvSpPr>
          <p:cNvPr id="47112" name="Text Box 12"/>
          <p:cNvSpPr txBox="1">
            <a:spLocks noChangeArrowheads="1"/>
          </p:cNvSpPr>
          <p:nvPr/>
        </p:nvSpPr>
        <p:spPr bwMode="auto">
          <a:xfrm>
            <a:off x="1618573" y="1776413"/>
            <a:ext cx="108426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800" smtClean="0">
                <a:solidFill>
                  <a:srgbClr val="FF0000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辽沈战役</a:t>
            </a:r>
            <a:endParaRPr lang="zh-CN" altLang="en-US" sz="2800">
              <a:solidFill>
                <a:srgbClr val="FF0000"/>
              </a:solidFill>
              <a:latin typeface="Times New Roman" panose="02020603050405020304" pitchFamily="18" charset="0"/>
              <a:ea typeface="幼圆" panose="02010509060101010101" pitchFamily="49" charset="-122"/>
            </a:endParaRPr>
          </a:p>
        </p:txBody>
      </p:sp>
      <p:sp>
        <p:nvSpPr>
          <p:cNvPr id="47113" name="Text Box 13"/>
          <p:cNvSpPr txBox="1">
            <a:spLocks noChangeArrowheads="1"/>
          </p:cNvSpPr>
          <p:nvPr/>
        </p:nvSpPr>
        <p:spPr bwMode="auto">
          <a:xfrm>
            <a:off x="1653501" y="2887768"/>
            <a:ext cx="104644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800" smtClean="0">
                <a:solidFill>
                  <a:srgbClr val="FF0000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淮海战役</a:t>
            </a:r>
            <a:endParaRPr lang="zh-CN" altLang="en-US" sz="2800">
              <a:solidFill>
                <a:srgbClr val="FF0000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47114" name="Text Box 14"/>
          <p:cNvSpPr txBox="1">
            <a:spLocks noChangeArrowheads="1"/>
          </p:cNvSpPr>
          <p:nvPr/>
        </p:nvSpPr>
        <p:spPr bwMode="auto">
          <a:xfrm>
            <a:off x="1570705" y="4012396"/>
            <a:ext cx="97500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800" smtClean="0">
                <a:solidFill>
                  <a:srgbClr val="FF0000"/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平津战役</a:t>
            </a:r>
            <a:endParaRPr lang="zh-CN" altLang="en-US" sz="2800">
              <a:solidFill>
                <a:srgbClr val="FF0000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47115" name="Text Box 16"/>
          <p:cNvSpPr txBox="1">
            <a:spLocks noChangeArrowheads="1"/>
          </p:cNvSpPr>
          <p:nvPr/>
        </p:nvSpPr>
        <p:spPr bwMode="auto">
          <a:xfrm>
            <a:off x="3356093" y="1869313"/>
            <a:ext cx="169386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40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关门打狗</a:t>
            </a:r>
            <a:br>
              <a:rPr lang="zh-CN" altLang="en-US" sz="240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</a:br>
            <a:r>
              <a:rPr lang="zh-CN" altLang="en-US" sz="240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各个击破</a:t>
            </a:r>
          </a:p>
        </p:txBody>
      </p:sp>
      <p:sp>
        <p:nvSpPr>
          <p:cNvPr id="47116" name="Text Box 19"/>
          <p:cNvSpPr txBox="1">
            <a:spLocks noChangeArrowheads="1"/>
          </p:cNvSpPr>
          <p:nvPr/>
        </p:nvSpPr>
        <p:spPr bwMode="auto">
          <a:xfrm>
            <a:off x="3334510" y="2934554"/>
            <a:ext cx="169386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40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中间突破肢解敌军</a:t>
            </a:r>
          </a:p>
        </p:txBody>
      </p:sp>
      <p:sp>
        <p:nvSpPr>
          <p:cNvPr id="47117" name="Text Box 22"/>
          <p:cNvSpPr txBox="1">
            <a:spLocks noChangeArrowheads="1"/>
          </p:cNvSpPr>
          <p:nvPr/>
        </p:nvSpPr>
        <p:spPr bwMode="auto">
          <a:xfrm>
            <a:off x="3357232" y="4234038"/>
            <a:ext cx="177323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40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先打两头 后取中间</a:t>
            </a:r>
          </a:p>
        </p:txBody>
      </p:sp>
      <p:sp>
        <p:nvSpPr>
          <p:cNvPr id="47118" name="Rectangle 50"/>
          <p:cNvSpPr>
            <a:spLocks noChangeArrowheads="1"/>
          </p:cNvSpPr>
          <p:nvPr/>
        </p:nvSpPr>
        <p:spPr bwMode="auto">
          <a:xfrm>
            <a:off x="6781008" y="-142897"/>
            <a:ext cx="3594100" cy="108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4800">
                <a:solidFill>
                  <a:srgbClr val="FF0000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战略大决战的三大战役</a:t>
            </a:r>
          </a:p>
        </p:txBody>
      </p:sp>
      <p:sp>
        <p:nvSpPr>
          <p:cNvPr id="47119" name="Text Box 5"/>
          <p:cNvSpPr txBox="1">
            <a:spLocks noChangeArrowheads="1"/>
          </p:cNvSpPr>
          <p:nvPr/>
        </p:nvSpPr>
        <p:spPr bwMode="auto">
          <a:xfrm>
            <a:off x="6177195" y="992054"/>
            <a:ext cx="1728788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3600">
                <a:latin typeface="Times New Roman" panose="02020603050405020304" pitchFamily="18" charset="0"/>
                <a:ea typeface="隶书" panose="02010509060101010101" pitchFamily="49" charset="-122"/>
              </a:rPr>
              <a:t>中心</a:t>
            </a:r>
          </a:p>
        </p:txBody>
      </p:sp>
      <p:sp>
        <p:nvSpPr>
          <p:cNvPr id="47120" name="Rectangle 28"/>
          <p:cNvSpPr>
            <a:spLocks noChangeArrowheads="1"/>
          </p:cNvSpPr>
          <p:nvPr/>
        </p:nvSpPr>
        <p:spPr bwMode="auto">
          <a:xfrm>
            <a:off x="8615936" y="1983558"/>
            <a:ext cx="234872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幼圆" panose="02010509060101010101" pitchFamily="49" charset="-122"/>
              </a:rPr>
              <a:t>解放</a:t>
            </a:r>
            <a:r>
              <a:rPr lang="zh-CN" altLang="en-US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幼圆" panose="02010509060101010101" pitchFamily="49" charset="-122"/>
              </a:rPr>
              <a:t>东北</a:t>
            </a:r>
            <a:r>
              <a: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幼圆" panose="02010509060101010101" pitchFamily="49" charset="-122"/>
              </a:rPr>
              <a:t>全境</a:t>
            </a:r>
          </a:p>
        </p:txBody>
      </p:sp>
      <p:sp>
        <p:nvSpPr>
          <p:cNvPr id="47121" name="Rectangle 30"/>
          <p:cNvSpPr>
            <a:spLocks noChangeArrowheads="1"/>
          </p:cNvSpPr>
          <p:nvPr/>
        </p:nvSpPr>
        <p:spPr bwMode="auto">
          <a:xfrm>
            <a:off x="8418846" y="2982889"/>
            <a:ext cx="24243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幼圆" panose="02010509060101010101" pitchFamily="49" charset="-122"/>
              </a:rPr>
              <a:t>奠定了解放</a:t>
            </a:r>
            <a:r>
              <a:rPr lang="zh-CN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幼圆" panose="02010509060101010101" pitchFamily="49" charset="-122"/>
              </a:rPr>
              <a:t>长江以南</a:t>
            </a:r>
            <a:r>
              <a:rPr lang="zh-CN" altLang="en-US" sz="24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幼圆" panose="02010509060101010101" pitchFamily="49" charset="-122"/>
              </a:rPr>
              <a:t>各省地区。</a:t>
            </a:r>
          </a:p>
        </p:txBody>
      </p:sp>
      <p:sp>
        <p:nvSpPr>
          <p:cNvPr id="47122" name="Rectangle 31"/>
          <p:cNvSpPr>
            <a:spLocks noChangeArrowheads="1"/>
          </p:cNvSpPr>
          <p:nvPr/>
        </p:nvSpPr>
        <p:spPr bwMode="auto">
          <a:xfrm>
            <a:off x="8255260" y="4411664"/>
            <a:ext cx="307007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幼圆" panose="02010509060101010101" pitchFamily="49" charset="-122"/>
              </a:rPr>
              <a:t>基本解放</a:t>
            </a:r>
            <a:r>
              <a:rPr lang="zh-CN" altLang="en-US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幼圆" panose="02010509060101010101" pitchFamily="49" charset="-122"/>
              </a:rPr>
              <a:t>华北</a:t>
            </a:r>
            <a:r>
              <a: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幼圆" panose="02010509060101010101" pitchFamily="49" charset="-122"/>
              </a:rPr>
              <a:t>全境</a:t>
            </a:r>
          </a:p>
        </p:txBody>
      </p:sp>
      <p:sp>
        <p:nvSpPr>
          <p:cNvPr id="47123" name="矩形 24"/>
          <p:cNvSpPr>
            <a:spLocks noChangeArrowheads="1"/>
          </p:cNvSpPr>
          <p:nvPr/>
        </p:nvSpPr>
        <p:spPr bwMode="auto">
          <a:xfrm>
            <a:off x="796559" y="5454649"/>
            <a:ext cx="10839910" cy="954107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800">
                <a:latin typeface="Tahoma" panose="020b0604030504040204" pitchFamily="34" charset="0"/>
                <a:ea typeface="黑体" pitchFamily="49" charset="-122"/>
              </a:rPr>
              <a:t>三大战役的历史意义：歼灭和改编敌人</a:t>
            </a:r>
            <a:r>
              <a:rPr lang="en-US" altLang="zh-CN" sz="2800">
                <a:latin typeface="Tahoma" panose="020b0604030504040204" pitchFamily="34" charset="0"/>
                <a:ea typeface="黑体" pitchFamily="49" charset="-122"/>
              </a:rPr>
              <a:t>150</a:t>
            </a:r>
            <a:r>
              <a:rPr lang="zh-CN" altLang="en-US" sz="2800">
                <a:latin typeface="Tahoma" panose="020b0604030504040204" pitchFamily="34" charset="0"/>
                <a:ea typeface="黑体" pitchFamily="49" charset="-122"/>
              </a:rPr>
              <a:t>多万人，国民党军队的主力基本上被消灭；大大加速了人民解放战争在全国的胜利。</a:t>
            </a:r>
          </a:p>
        </p:txBody>
      </p:sp>
      <p:sp>
        <p:nvSpPr>
          <p:cNvPr id="47124" name="TextBox 25"/>
          <p:cNvSpPr txBox="1">
            <a:spLocks noChangeArrowheads="1"/>
          </p:cNvSpPr>
          <p:nvPr/>
        </p:nvSpPr>
        <p:spPr bwMode="auto">
          <a:xfrm>
            <a:off x="6188075" y="1806944"/>
            <a:ext cx="15001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4000">
                <a:latin typeface="Arial" panose="020b0604020202020204" pitchFamily="34" charset="0"/>
                <a:ea typeface="黑体" pitchFamily="49" charset="-122"/>
              </a:rPr>
              <a:t>锦州</a:t>
            </a:r>
          </a:p>
        </p:txBody>
      </p:sp>
      <p:sp>
        <p:nvSpPr>
          <p:cNvPr id="47125" name="TextBox 26"/>
          <p:cNvSpPr txBox="1">
            <a:spLocks noChangeArrowheads="1"/>
          </p:cNvSpPr>
          <p:nvPr/>
        </p:nvSpPr>
        <p:spPr bwMode="auto">
          <a:xfrm>
            <a:off x="6204939" y="3045195"/>
            <a:ext cx="15001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4000">
                <a:latin typeface="Arial" panose="020b0604020202020204" pitchFamily="34" charset="0"/>
                <a:ea typeface="黑体" pitchFamily="49" charset="-122"/>
              </a:rPr>
              <a:t>徐州</a:t>
            </a:r>
          </a:p>
        </p:txBody>
      </p:sp>
      <p:sp>
        <p:nvSpPr>
          <p:cNvPr id="47126" name="TextBox 27"/>
          <p:cNvSpPr txBox="1">
            <a:spLocks noChangeArrowheads="1"/>
          </p:cNvSpPr>
          <p:nvPr/>
        </p:nvSpPr>
        <p:spPr bwMode="auto">
          <a:xfrm>
            <a:off x="6024564" y="4411664"/>
            <a:ext cx="15001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4000">
                <a:latin typeface="Arial" panose="020b0604020202020204" pitchFamily="34" charset="0"/>
                <a:ea typeface="黑体" pitchFamily="49" charset="-122"/>
              </a:rPr>
              <a:t>北平</a:t>
            </a:r>
          </a:p>
        </p:txBody>
      </p:sp>
    </p:spTree>
    <p:extLst>
      <p:ext uri="{BB962C8B-B14F-4D97-AF65-F5344CB8AC3E}">
        <p14:creationId xmlns:p14="http://schemas.microsoft.com/office/powerpoint/2010/main" val="759634706"/>
      </p:ext>
    </p:extLst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47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7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7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7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7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7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7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7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47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18" grpId="0" autoUpdateAnimBg="0"/>
      <p:bldP spid="47120" grpId="0" autoUpdateAnimBg="0"/>
      <p:bldP spid="47121" grpId="0" autoUpdateAnimBg="0"/>
      <p:bldP spid="47122" grpId="0" autoUpdateAnimBg="0"/>
      <p:bldP spid="47123" grpId="0" animBg="1" autoUpdateAnimBg="0"/>
      <p:bldP spid="47124" grpId="0" autoUpdateAnimBg="0"/>
      <p:bldP spid="47125" grpId="0" autoUpdateAnimBg="0"/>
      <p:bldP spid="47126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grpSp>
        <p:nvGrpSpPr>
          <p:cNvPr id="33" name="组合 32"/>
          <p:cNvGrpSpPr/>
          <p:nvPr/>
        </p:nvGrpSpPr>
        <p:grpSpPr>
          <a:xfrm>
            <a:off x="-110717" y="-729627"/>
            <a:ext cx="12213515" cy="7099654"/>
            <a:chOff x="-10758" y="-49212"/>
            <a:chExt cx="12213515" cy="7099654"/>
          </a:xfrm>
        </p:grpSpPr>
        <p:sp>
          <p:nvSpPr>
            <p:cNvPr id="35" name="矩形 34"/>
            <p:cNvSpPr/>
            <p:nvPr/>
          </p:nvSpPr>
          <p:spPr>
            <a:xfrm>
              <a:off x="10756" y="-49212"/>
              <a:ext cx="12192001" cy="673156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noProof="1">
                  <a:solidFill>
                    <a:prstClr val="black"/>
                  </a:solidFill>
                </a:rPr>
                <a:t> </a:t>
              </a:r>
              <a:endParaRPr lang="zh-CN" altLang="en-US" noProof="1">
                <a:solidFill>
                  <a:prstClr val="black"/>
                </a:solidFill>
              </a:endParaRPr>
            </a:p>
          </p:txBody>
        </p:sp>
        <p:grpSp>
          <p:nvGrpSpPr>
            <p:cNvPr id="37" name="组合 23"/>
            <p:cNvGrpSpPr/>
            <p:nvPr/>
          </p:nvGrpSpPr>
          <p:grpSpPr>
            <a:xfrm flipH="1">
              <a:off x="9451937" y="-49212"/>
              <a:ext cx="2750820" cy="740098"/>
              <a:chOff x="0" y="-2"/>
              <a:chExt cx="1377891" cy="634701"/>
            </a:xfrm>
            <a:solidFill>
              <a:schemeClr val="bg2">
                <a:lumMod val="90000"/>
              </a:schemeClr>
            </a:solidFill>
          </p:grpSpPr>
          <p:sp>
            <p:nvSpPr>
              <p:cNvPr id="41" name="直角三角形 40"/>
              <p:cNvSpPr/>
              <p:nvPr/>
            </p:nvSpPr>
            <p:spPr>
              <a:xfrm flipV="1">
                <a:off x="708342" y="-2"/>
                <a:ext cx="669549" cy="634699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 noProof="1">
                  <a:solidFill>
                    <a:prstClr val="white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0" y="0"/>
                <a:ext cx="708343" cy="63469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b="1" noProof="1">
                  <a:solidFill>
                    <a:prstClr val="white"/>
                  </a:solidFill>
                  <a:ea typeface="微软雅黑" pitchFamily="34" charset="-122"/>
                </a:endParaRPr>
              </a:p>
            </p:txBody>
          </p:sp>
        </p:grpSp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l="24814"/>
            <a:stretch>
              <a:fillRect/>
            </a:stretch>
          </p:blipFill>
          <p:spPr>
            <a:xfrm>
              <a:off x="-10758" y="590474"/>
              <a:ext cx="12202756" cy="645996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9" name="图片 91" descr="624f9a79jw1eelyzwvu5xj20b408t75j.jpg"/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0488257" y="-49212"/>
              <a:ext cx="1714500" cy="814388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文本框 3"/>
          <p:cNvSpPr txBox="1"/>
          <p:nvPr/>
        </p:nvSpPr>
        <p:spPr>
          <a:xfrm>
            <a:off x="4852348" y="1385572"/>
            <a:ext cx="3156070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rtlCol="0">
            <a:spAutoFit/>
          </a:bodyPr>
          <a:lstStyle/>
          <a:p>
            <a:r>
              <a:rPr lang="zh-CN" altLang="en-US" sz="3200" b="1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中国</a:t>
            </a:r>
            <a:r>
              <a:rPr lang="zh-CN" altLang="en-US" sz="32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一</a:t>
            </a:r>
            <a:r>
              <a:rPr lang="zh-CN" altLang="en-US" sz="3200" b="1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步步沦为</a:t>
            </a:r>
            <a:r>
              <a:rPr lang="zh-CN" altLang="en-US" sz="3200" b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半殖民地</a:t>
            </a:r>
            <a:r>
              <a:rPr lang="zh-CN" alt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半封建社会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49223" y="1631793"/>
            <a:ext cx="753035" cy="107721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抗争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658508" y="1650756"/>
            <a:ext cx="753035" cy="107721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侵略</a:t>
            </a:r>
          </a:p>
        </p:txBody>
      </p:sp>
      <p:sp>
        <p:nvSpPr>
          <p:cNvPr id="7" name="文本框 6">
            <a:hlinkClick r:id="rId5" action="ppaction://hlinksldjump"/>
          </p:cNvPr>
          <p:cNvSpPr txBox="1"/>
          <p:nvPr/>
        </p:nvSpPr>
        <p:spPr>
          <a:xfrm>
            <a:off x="9425570" y="926023"/>
            <a:ext cx="2461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prstClr val="black"/>
                </a:solidFill>
              </a:rPr>
              <a:t>三元里人民抗争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412846" y="1483978"/>
            <a:ext cx="2635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太平天国运动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489313" y="2185412"/>
            <a:ext cx="2334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黄海</a:t>
            </a:r>
            <a:r>
              <a:rPr lang="zh-CN" altLang="en-US" sz="3200" b="1" smtClean="0">
                <a:solidFill>
                  <a:prstClr val="black"/>
                </a:solidFill>
              </a:rPr>
              <a:t>大战</a:t>
            </a:r>
            <a:endParaRPr lang="zh-CN" altLang="en-US" sz="3200" b="1">
              <a:solidFill>
                <a:prstClr val="black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412630" y="2852218"/>
            <a:ext cx="2635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义和团运动</a:t>
            </a:r>
          </a:p>
        </p:txBody>
      </p:sp>
      <p:sp>
        <p:nvSpPr>
          <p:cNvPr id="11" name="文本框 10">
            <a:hlinkClick r:id="rId5" action="ppaction://hlinksldjump"/>
          </p:cNvPr>
          <p:cNvSpPr txBox="1"/>
          <p:nvPr/>
        </p:nvSpPr>
        <p:spPr>
          <a:xfrm>
            <a:off x="84268" y="721798"/>
            <a:ext cx="207622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鸦片战争</a:t>
            </a:r>
          </a:p>
        </p:txBody>
      </p:sp>
      <p:sp>
        <p:nvSpPr>
          <p:cNvPr id="12" name="文本框 11">
            <a:hlinkClick r:id="rId5" action="ppaction://hlinksldjump"/>
          </p:cNvPr>
          <p:cNvSpPr txBox="1"/>
          <p:nvPr/>
        </p:nvSpPr>
        <p:spPr>
          <a:xfrm>
            <a:off x="-21517" y="1484117"/>
            <a:ext cx="3062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第二次鸦片战争</a:t>
            </a:r>
          </a:p>
        </p:txBody>
      </p:sp>
      <p:sp>
        <p:nvSpPr>
          <p:cNvPr id="13" name="文本框 12">
            <a:hlinkClick r:id="rId5" action="ppaction://hlinksldjump"/>
          </p:cNvPr>
          <p:cNvSpPr txBox="1"/>
          <p:nvPr/>
        </p:nvSpPr>
        <p:spPr>
          <a:xfrm>
            <a:off x="-3" y="2267349"/>
            <a:ext cx="2700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甲午中日战争</a:t>
            </a:r>
          </a:p>
        </p:txBody>
      </p:sp>
      <p:sp>
        <p:nvSpPr>
          <p:cNvPr id="14" name="文本框 13">
            <a:hlinkClick r:id="rId5" action="ppaction://hlinksldjump"/>
          </p:cNvPr>
          <p:cNvSpPr txBox="1"/>
          <p:nvPr/>
        </p:nvSpPr>
        <p:spPr>
          <a:xfrm>
            <a:off x="-10758" y="3050581"/>
            <a:ext cx="3629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八国联军侵华战争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434838" y="3435199"/>
            <a:ext cx="2990626" cy="58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近代化的探索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000922" y="4787153"/>
            <a:ext cx="1830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文本框 16">
            <a:hlinkClick r:id="rId5" action="ppaction://hlinksldjump"/>
          </p:cNvPr>
          <p:cNvSpPr txBox="1"/>
          <p:nvPr/>
        </p:nvSpPr>
        <p:spPr>
          <a:xfrm>
            <a:off x="1360842" y="5557947"/>
            <a:ext cx="1974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洋务运动</a:t>
            </a:r>
          </a:p>
        </p:txBody>
      </p:sp>
      <p:sp>
        <p:nvSpPr>
          <p:cNvPr id="18" name="文本框 17">
            <a:hlinkClick r:id="rId5" action="ppaction://hlinksldjump"/>
          </p:cNvPr>
          <p:cNvSpPr txBox="1"/>
          <p:nvPr/>
        </p:nvSpPr>
        <p:spPr>
          <a:xfrm>
            <a:off x="8649148" y="5477508"/>
            <a:ext cx="2657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新文化运动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8453718" y="4597060"/>
            <a:ext cx="2657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学习思想文化</a:t>
            </a:r>
          </a:p>
        </p:txBody>
      </p:sp>
      <p:sp>
        <p:nvSpPr>
          <p:cNvPr id="20" name="文本框 19">
            <a:hlinkClick r:id="rId5" action="ppaction://hlinksldjump"/>
          </p:cNvPr>
          <p:cNvSpPr txBox="1"/>
          <p:nvPr/>
        </p:nvSpPr>
        <p:spPr>
          <a:xfrm>
            <a:off x="6434868" y="5499584"/>
            <a:ext cx="1834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辛亥革命</a:t>
            </a:r>
          </a:p>
        </p:txBody>
      </p:sp>
      <p:sp>
        <p:nvSpPr>
          <p:cNvPr id="21" name="文本框 20">
            <a:hlinkClick r:id="rId5" action="ppaction://hlinksldjump"/>
          </p:cNvPr>
          <p:cNvSpPr txBox="1"/>
          <p:nvPr/>
        </p:nvSpPr>
        <p:spPr>
          <a:xfrm>
            <a:off x="3836937" y="5536027"/>
            <a:ext cx="1896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戊戌变法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900108" y="4507351"/>
            <a:ext cx="2657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学习政治制度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273423" y="4507351"/>
            <a:ext cx="2657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prstClr val="black"/>
                </a:solidFill>
              </a:rPr>
              <a:t>学习技术</a:t>
            </a:r>
          </a:p>
        </p:txBody>
      </p:sp>
      <p:sp>
        <p:nvSpPr>
          <p:cNvPr id="24" name="左大括号 23"/>
          <p:cNvSpPr/>
          <p:nvPr/>
        </p:nvSpPr>
        <p:spPr>
          <a:xfrm>
            <a:off x="9272996" y="877252"/>
            <a:ext cx="129091" cy="266789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右大括号 25"/>
          <p:cNvSpPr/>
          <p:nvPr/>
        </p:nvSpPr>
        <p:spPr>
          <a:xfrm>
            <a:off x="3379711" y="630548"/>
            <a:ext cx="132679" cy="3097039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28" name="直接箭头连接符 27"/>
          <p:cNvCxnSpPr/>
          <p:nvPr/>
        </p:nvCxnSpPr>
        <p:spPr>
          <a:xfrm flipH="1">
            <a:off x="4325226" y="2179067"/>
            <a:ext cx="527122" cy="62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V="1">
            <a:off x="8008418" y="2170402"/>
            <a:ext cx="433313" cy="86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H="1">
            <a:off x="5914710" y="3034463"/>
            <a:ext cx="0" cy="3969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左大括号 39"/>
          <p:cNvSpPr/>
          <p:nvPr/>
        </p:nvSpPr>
        <p:spPr>
          <a:xfrm rot="5400000">
            <a:off x="5685511" y="531533"/>
            <a:ext cx="483905" cy="753035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42" name="直接箭头连接符 41"/>
          <p:cNvCxnSpPr/>
          <p:nvPr/>
        </p:nvCxnSpPr>
        <p:spPr>
          <a:xfrm flipH="1">
            <a:off x="2264065" y="5092126"/>
            <a:ext cx="0" cy="4246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 flipH="1">
            <a:off x="9692640" y="5156273"/>
            <a:ext cx="0" cy="4016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左大括号 47"/>
          <p:cNvSpPr/>
          <p:nvPr/>
        </p:nvSpPr>
        <p:spPr>
          <a:xfrm rot="5400000">
            <a:off x="5848359" y="3678605"/>
            <a:ext cx="295365" cy="312240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4" name="副标题 2"/>
          <p:cNvSpPr txBox="1"/>
          <p:nvPr/>
        </p:nvSpPr>
        <p:spPr>
          <a:xfrm>
            <a:off x="2601992" y="25772"/>
            <a:ext cx="7440259" cy="432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4000" b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itchFamily="34" charset="-122"/>
              </a:rPr>
              <a:t>旧民主主义革命（</a:t>
            </a:r>
            <a:r>
              <a:rPr lang="en-US" altLang="zh-CN" sz="4000" b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itchFamily="34" charset="-122"/>
              </a:rPr>
              <a:t>1840-1919</a:t>
            </a:r>
            <a:r>
              <a:rPr lang="zh-CN" altLang="en-US" sz="4000" b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itchFamily="34" charset="-122"/>
              </a:rPr>
              <a:t>）</a:t>
            </a:r>
            <a:endParaRPr lang="zh-CN" altLang="en-US" sz="4000" b="1">
              <a:solidFill>
                <a:srgbClr val="FF0000"/>
              </a:solidFill>
              <a:latin typeface="微软雅黑" panose="020b0503020204020204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8889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7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1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7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8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grpId="1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grpId="1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16" presetClass="entr" presetSubtype="21" fill="hold" grpId="1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2" presetClass="entr" presetSubtype="4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 nodeType="clickPar">
                      <p:stCondLst>
                        <p:cond delay="indefinite"/>
                      </p:stCondLst>
                      <p:childTnLst>
                        <p:par>
                          <p:cTn id="11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6" presetClass="entr" presetSubtype="16" fill="hold" grpId="1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ldLvl="0" animBg="1"/>
      <p:bldP spid="6" grpId="0" bldLvl="0" animBg="1"/>
      <p:bldP spid="7" grpId="0"/>
      <p:bldP spid="8" grpId="0"/>
      <p:bldP spid="9" grpId="0"/>
      <p:bldP spid="10" grpId="0"/>
      <p:bldP spid="11" grpId="0" animBg="1"/>
      <p:bldP spid="12" grpId="0"/>
      <p:bldP spid="13" grpId="0"/>
      <p:bldP spid="14" grpId="0"/>
      <p:bldP spid="15" grpId="0" bldLvl="0" animBg="1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graphicFrame>
        <p:nvGraphicFramePr>
          <p:cNvPr id="62466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547416"/>
              </p:ext>
            </p:extLst>
          </p:nvPr>
        </p:nvGraphicFramePr>
        <p:xfrm>
          <a:off x="109183" y="395289"/>
          <a:ext cx="11531955" cy="6400802"/>
        </p:xfrm>
        <a:graphic>
          <a:graphicData uri="http://schemas.openxmlformats.org/drawingml/2006/table">
            <a:tbl>
              <a:tblPr/>
              <a:tblGrid>
                <a:gridCol w="1635317"/>
                <a:gridCol w="2690225"/>
                <a:gridCol w="2690225"/>
                <a:gridCol w="2016609"/>
                <a:gridCol w="2499579"/>
              </a:tblGrid>
              <a:tr h="74435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</a:tr>
              <a:tr h="44138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起止时间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</a:tr>
              <a:tr h="98734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  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原    因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</a:tr>
              <a:tr h="5644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发动国家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</a:tr>
              <a:tr h="97657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抗争史实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</a:tr>
              <a:tr h="50597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  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结    果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grid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52289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失败原因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grid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201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  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影   响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</a:tr>
              <a:tr h="84585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  </a:t>
                      </a: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1" charset="-122"/>
                        </a:rPr>
                        <a:t>启   示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grid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楷体_GB2312" pitchFamily="1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62522" name="Text Box 58"/>
          <p:cNvSpPr txBox="1">
            <a:spLocks noChangeArrowheads="1"/>
          </p:cNvSpPr>
          <p:nvPr/>
        </p:nvSpPr>
        <p:spPr bwMode="auto">
          <a:xfrm>
            <a:off x="1923165" y="1225551"/>
            <a:ext cx="1482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b="1">
                <a:solidFill>
                  <a:srgbClr val="FF3300"/>
                </a:solidFill>
                <a:ea typeface="仿宋_GB2312" charset="-122"/>
              </a:rPr>
              <a:t>1840--1842</a:t>
            </a:r>
          </a:p>
        </p:txBody>
      </p:sp>
      <p:sp>
        <p:nvSpPr>
          <p:cNvPr id="62523" name="Text Box 59"/>
          <p:cNvSpPr txBox="1">
            <a:spLocks noChangeArrowheads="1"/>
          </p:cNvSpPr>
          <p:nvPr/>
        </p:nvSpPr>
        <p:spPr bwMode="auto">
          <a:xfrm>
            <a:off x="4682480" y="1153025"/>
            <a:ext cx="1482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b="1">
                <a:solidFill>
                  <a:srgbClr val="FF3300"/>
                </a:solidFill>
                <a:ea typeface="仿宋_GB2312" charset="-122"/>
              </a:rPr>
              <a:t>1856--1860</a:t>
            </a:r>
          </a:p>
        </p:txBody>
      </p:sp>
      <p:sp>
        <p:nvSpPr>
          <p:cNvPr id="62524" name="Text Box 60"/>
          <p:cNvSpPr txBox="1">
            <a:spLocks noChangeArrowheads="1"/>
          </p:cNvSpPr>
          <p:nvPr/>
        </p:nvSpPr>
        <p:spPr bwMode="auto">
          <a:xfrm>
            <a:off x="7011989" y="1020764"/>
            <a:ext cx="1482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b="1">
                <a:solidFill>
                  <a:srgbClr val="FF3300"/>
                </a:solidFill>
                <a:ea typeface="仿宋_GB2312" charset="-122"/>
              </a:rPr>
              <a:t>1894--1895</a:t>
            </a:r>
          </a:p>
        </p:txBody>
      </p:sp>
      <p:sp>
        <p:nvSpPr>
          <p:cNvPr id="62525" name="Text Box 61"/>
          <p:cNvSpPr txBox="1">
            <a:spLocks noChangeArrowheads="1"/>
          </p:cNvSpPr>
          <p:nvPr/>
        </p:nvSpPr>
        <p:spPr bwMode="auto">
          <a:xfrm>
            <a:off x="9531350" y="1117602"/>
            <a:ext cx="1482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b="1">
                <a:solidFill>
                  <a:srgbClr val="FF3300"/>
                </a:solidFill>
                <a:ea typeface="仿宋_GB2312" charset="-122"/>
              </a:rPr>
              <a:t>1900--1901</a:t>
            </a:r>
          </a:p>
        </p:txBody>
      </p:sp>
      <p:sp>
        <p:nvSpPr>
          <p:cNvPr id="62526" name="Text Box 62"/>
          <p:cNvSpPr txBox="1">
            <a:spLocks noChangeArrowheads="1"/>
          </p:cNvSpPr>
          <p:nvPr/>
        </p:nvSpPr>
        <p:spPr bwMode="auto">
          <a:xfrm>
            <a:off x="1893776" y="1683249"/>
            <a:ext cx="4033837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b="1">
                <a:solidFill>
                  <a:srgbClr val="0000FF"/>
                </a:solidFill>
                <a:ea typeface="仿宋_GB2312" charset="-122"/>
              </a:rPr>
              <a:t>  </a:t>
            </a:r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为了打开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中国的市场</a:t>
            </a:r>
          </a:p>
        </p:txBody>
      </p:sp>
      <p:sp>
        <p:nvSpPr>
          <p:cNvPr id="62527" name="Text Box 63"/>
          <p:cNvSpPr txBox="1">
            <a:spLocks noChangeArrowheads="1"/>
          </p:cNvSpPr>
          <p:nvPr/>
        </p:nvSpPr>
        <p:spPr bwMode="auto">
          <a:xfrm>
            <a:off x="4625976" y="1647825"/>
            <a:ext cx="3621087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进一步打开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中国的市场</a:t>
            </a:r>
          </a:p>
        </p:txBody>
      </p:sp>
      <p:sp>
        <p:nvSpPr>
          <p:cNvPr id="62528" name="Text Box 64"/>
          <p:cNvSpPr txBox="1">
            <a:spLocks noChangeArrowheads="1"/>
          </p:cNvSpPr>
          <p:nvPr/>
        </p:nvSpPr>
        <p:spPr bwMode="auto">
          <a:xfrm>
            <a:off x="7247143" y="1523576"/>
            <a:ext cx="1788664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实现征服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侵略称霸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的梦想</a:t>
            </a:r>
          </a:p>
        </p:txBody>
      </p:sp>
      <p:sp>
        <p:nvSpPr>
          <p:cNvPr id="62529" name="Text Box 65"/>
          <p:cNvSpPr txBox="1">
            <a:spLocks noChangeArrowheads="1"/>
          </p:cNvSpPr>
          <p:nvPr/>
        </p:nvSpPr>
        <p:spPr bwMode="auto">
          <a:xfrm>
            <a:off x="9504749" y="1647825"/>
            <a:ext cx="3167062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b="1">
                <a:solidFill>
                  <a:srgbClr val="0000FF"/>
                </a:solidFill>
                <a:ea typeface="仿宋_GB2312" charset="-122"/>
              </a:rPr>
              <a:t>     </a:t>
            </a:r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镇  压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义和团运动</a:t>
            </a:r>
          </a:p>
        </p:txBody>
      </p:sp>
      <p:sp>
        <p:nvSpPr>
          <p:cNvPr id="62530" name="Text Box 66"/>
          <p:cNvSpPr txBox="1">
            <a:spLocks noChangeArrowheads="1"/>
          </p:cNvSpPr>
          <p:nvPr/>
        </p:nvSpPr>
        <p:spPr bwMode="auto">
          <a:xfrm>
            <a:off x="2026445" y="2594977"/>
            <a:ext cx="22336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ea typeface="仿宋_GB2312" charset="-122"/>
              </a:rPr>
              <a:t>英   国</a:t>
            </a:r>
          </a:p>
        </p:txBody>
      </p:sp>
      <p:sp>
        <p:nvSpPr>
          <p:cNvPr id="62531" name="Text Box 67"/>
          <p:cNvSpPr txBox="1">
            <a:spLocks noChangeArrowheads="1"/>
          </p:cNvSpPr>
          <p:nvPr/>
        </p:nvSpPr>
        <p:spPr bwMode="auto">
          <a:xfrm>
            <a:off x="5159376" y="2552701"/>
            <a:ext cx="4105275" cy="3968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000" b="1" smtClean="0">
                <a:effectLst>
                  <a:outerShdw blurRad="38100" dist="38100" dir="2700000" algn="tl">
                    <a:srgbClr val="C0C0C0"/>
                  </a:outerShdw>
                </a:effectLst>
                <a:ea typeface="仿宋_GB2312" charset="-122"/>
              </a:rPr>
              <a:t>英 </a:t>
            </a: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  <a:ea typeface="仿宋_GB2312" charset="-122"/>
              </a:rPr>
              <a:t>法 联 军</a:t>
            </a:r>
          </a:p>
        </p:txBody>
      </p:sp>
      <p:sp>
        <p:nvSpPr>
          <p:cNvPr id="62532" name="Text Box 68"/>
          <p:cNvSpPr txBox="1">
            <a:spLocks noChangeArrowheads="1"/>
          </p:cNvSpPr>
          <p:nvPr/>
        </p:nvSpPr>
        <p:spPr bwMode="auto">
          <a:xfrm>
            <a:off x="7463632" y="2605853"/>
            <a:ext cx="24495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ea typeface="仿宋_GB2312" charset="-122"/>
              </a:rPr>
              <a:t>日  本</a:t>
            </a:r>
          </a:p>
        </p:txBody>
      </p:sp>
      <p:sp>
        <p:nvSpPr>
          <p:cNvPr id="62533" name="Text Box 69"/>
          <p:cNvSpPr txBox="1">
            <a:spLocks noChangeArrowheads="1"/>
          </p:cNvSpPr>
          <p:nvPr/>
        </p:nvSpPr>
        <p:spPr bwMode="auto">
          <a:xfrm>
            <a:off x="9665863" y="2695899"/>
            <a:ext cx="25209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ea typeface="仿宋_GB2312" charset="-122"/>
              </a:rPr>
              <a:t>八 国 联 军</a:t>
            </a:r>
          </a:p>
        </p:txBody>
      </p:sp>
      <p:sp>
        <p:nvSpPr>
          <p:cNvPr id="62534" name="Text Box 70"/>
          <p:cNvSpPr txBox="1">
            <a:spLocks noChangeArrowheads="1"/>
          </p:cNvSpPr>
          <p:nvPr/>
        </p:nvSpPr>
        <p:spPr bwMode="auto">
          <a:xfrm>
            <a:off x="3071813" y="3213101"/>
            <a:ext cx="2214562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林 则 徐</a:t>
            </a:r>
          </a:p>
          <a:p>
            <a:pPr eaLnBrk="1" hangingPunct="1"/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关天培</a:t>
            </a:r>
          </a:p>
        </p:txBody>
      </p:sp>
      <p:sp>
        <p:nvSpPr>
          <p:cNvPr id="62535" name="Rectangle 71"/>
          <p:cNvSpPr>
            <a:spLocks noChangeArrowheads="1"/>
          </p:cNvSpPr>
          <p:nvPr/>
        </p:nvSpPr>
        <p:spPr bwMode="auto">
          <a:xfrm>
            <a:off x="7212013" y="3154580"/>
            <a:ext cx="27178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zh-CN" sz="2000" b="1">
                <a:solidFill>
                  <a:srgbClr val="0000FF"/>
                </a:solidFill>
                <a:ea typeface="仿宋_GB2312" charset="-122"/>
              </a:rPr>
              <a:t>   </a:t>
            </a:r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邓 世 昌</a:t>
            </a:r>
          </a:p>
          <a:p>
            <a:pPr eaLnBrk="1" hangingPunct="1">
              <a:spcBef>
                <a:spcPct val="20000"/>
              </a:spcBef>
            </a:pPr>
            <a:r>
              <a:rPr lang="zh-CN" altLang="en-US" sz="2000" b="1">
                <a:solidFill>
                  <a:srgbClr val="0000FF"/>
                </a:solidFill>
                <a:ea typeface="仿宋_GB2312" charset="-122"/>
              </a:rPr>
              <a:t>  黄 海 大 战</a:t>
            </a:r>
          </a:p>
        </p:txBody>
      </p:sp>
      <p:sp>
        <p:nvSpPr>
          <p:cNvPr id="62536" name="Rectangle 72"/>
          <p:cNvSpPr>
            <a:spLocks noChangeArrowheads="1"/>
          </p:cNvSpPr>
          <p:nvPr/>
        </p:nvSpPr>
        <p:spPr bwMode="auto">
          <a:xfrm>
            <a:off x="9481629" y="3196503"/>
            <a:ext cx="2663825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b="1">
                <a:solidFill>
                  <a:srgbClr val="FF0000"/>
                </a:solidFill>
                <a:ea typeface="仿宋_GB2312" charset="-122"/>
              </a:rPr>
              <a:t>    </a:t>
            </a:r>
            <a:r>
              <a:rPr lang="zh-CN" altLang="en-US" sz="2000" b="1">
                <a:solidFill>
                  <a:srgbClr val="FF0000"/>
                </a:solidFill>
                <a:ea typeface="仿宋_GB2312" charset="-122"/>
              </a:rPr>
              <a:t>义 和 团</a:t>
            </a:r>
          </a:p>
          <a:p>
            <a:pPr eaLnBrk="1" hangingPunct="1"/>
            <a:r>
              <a:rPr lang="zh-CN" altLang="en-US" sz="2000" b="1">
                <a:solidFill>
                  <a:srgbClr val="FF0000"/>
                </a:solidFill>
                <a:ea typeface="仿宋_GB2312" charset="-122"/>
              </a:rPr>
              <a:t>反帝爱国运动</a:t>
            </a:r>
          </a:p>
        </p:txBody>
      </p:sp>
      <p:sp>
        <p:nvSpPr>
          <p:cNvPr id="62537" name="Text Box 73"/>
          <p:cNvSpPr txBox="1">
            <a:spLocks noChangeArrowheads="1"/>
          </p:cNvSpPr>
          <p:nvPr/>
        </p:nvSpPr>
        <p:spPr bwMode="auto">
          <a:xfrm>
            <a:off x="3143251" y="4051300"/>
            <a:ext cx="7921625" cy="45720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  <a:ea typeface="仿宋_GB2312" charset="-122"/>
              </a:rPr>
              <a:t>中 国 战 败，签 定 了 一 系 列 的 不 平 等 条 约</a:t>
            </a:r>
          </a:p>
        </p:txBody>
      </p:sp>
      <p:sp>
        <p:nvSpPr>
          <p:cNvPr id="62538" name="Text Box 74"/>
          <p:cNvSpPr txBox="1">
            <a:spLocks noChangeArrowheads="1"/>
          </p:cNvSpPr>
          <p:nvPr/>
        </p:nvSpPr>
        <p:spPr bwMode="auto">
          <a:xfrm>
            <a:off x="2855913" y="4597401"/>
            <a:ext cx="9504362" cy="3968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000" b="1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仿宋_GB2312" charset="-122"/>
              </a:rPr>
              <a:t>清政府的腐败无能、腐朽的封建制度无法抵挡新兴发展的资本主义</a:t>
            </a:r>
          </a:p>
        </p:txBody>
      </p:sp>
      <p:sp>
        <p:nvSpPr>
          <p:cNvPr id="62539" name="Text Box 75"/>
          <p:cNvSpPr txBox="1">
            <a:spLocks noChangeArrowheads="1"/>
          </p:cNvSpPr>
          <p:nvPr/>
        </p:nvSpPr>
        <p:spPr bwMode="auto">
          <a:xfrm>
            <a:off x="1900398" y="5083177"/>
            <a:ext cx="3311525" cy="823913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2000" b="1">
                <a:solidFill>
                  <a:srgbClr val="FF3300"/>
                </a:solidFill>
                <a:ea typeface="仿宋_GB2312" charset="-122"/>
              </a:rPr>
              <a:t>      </a:t>
            </a:r>
            <a:r>
              <a:rPr lang="zh-CN" altLang="en-US" sz="28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仿宋_GB2312" charset="-122"/>
              </a:rPr>
              <a:t>开始</a:t>
            </a:r>
            <a:r>
              <a:rPr lang="zh-CN" altLang="en-US" sz="2000" b="1">
                <a:solidFill>
                  <a:srgbClr val="FF0000"/>
                </a:solidFill>
                <a:ea typeface="仿宋_GB2312" charset="-122"/>
              </a:rPr>
              <a:t>沦为</a:t>
            </a:r>
          </a:p>
          <a:p>
            <a:pPr eaLnBrk="1" hangingPunct="1">
              <a:defRPr/>
            </a:pPr>
            <a:r>
              <a:rPr lang="zh-CN" altLang="en-US" sz="2000" b="1">
                <a:solidFill>
                  <a:srgbClr val="FF0000"/>
                </a:solidFill>
                <a:ea typeface="仿宋_GB2312" charset="-122"/>
              </a:rPr>
              <a:t>（中国近代史开端）</a:t>
            </a:r>
          </a:p>
        </p:txBody>
      </p:sp>
      <p:sp>
        <p:nvSpPr>
          <p:cNvPr id="62540" name="Text Box 76"/>
          <p:cNvSpPr txBox="1">
            <a:spLocks noChangeArrowheads="1"/>
          </p:cNvSpPr>
          <p:nvPr/>
        </p:nvSpPr>
        <p:spPr bwMode="auto">
          <a:xfrm>
            <a:off x="5087938" y="5229226"/>
            <a:ext cx="3960812" cy="519113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28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仿宋_GB2312" charset="-122"/>
              </a:rPr>
              <a:t>进一步</a:t>
            </a:r>
            <a:r>
              <a:rPr lang="zh-CN" altLang="en-US" sz="2000" b="1">
                <a:solidFill>
                  <a:srgbClr val="FF0000"/>
                </a:solidFill>
                <a:ea typeface="仿宋_GB2312" charset="-122"/>
              </a:rPr>
              <a:t>加深</a:t>
            </a:r>
          </a:p>
        </p:txBody>
      </p:sp>
      <p:sp>
        <p:nvSpPr>
          <p:cNvPr id="62541" name="Text Box 77"/>
          <p:cNvSpPr txBox="1">
            <a:spLocks noChangeArrowheads="1"/>
          </p:cNvSpPr>
          <p:nvPr/>
        </p:nvSpPr>
        <p:spPr bwMode="auto">
          <a:xfrm>
            <a:off x="7011989" y="5214938"/>
            <a:ext cx="3260725" cy="519112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28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仿宋_GB2312" charset="-122"/>
              </a:rPr>
              <a:t>大大</a:t>
            </a:r>
            <a:r>
              <a:rPr lang="zh-CN" altLang="en-US" sz="2000" b="1">
                <a:solidFill>
                  <a:srgbClr val="FF0000"/>
                </a:solidFill>
                <a:ea typeface="仿宋_GB2312" charset="-122"/>
              </a:rPr>
              <a:t>加深</a:t>
            </a:r>
          </a:p>
        </p:txBody>
      </p:sp>
      <p:sp>
        <p:nvSpPr>
          <p:cNvPr id="62542" name="Text Box 78"/>
          <p:cNvSpPr txBox="1">
            <a:spLocks noChangeArrowheads="1"/>
          </p:cNvSpPr>
          <p:nvPr/>
        </p:nvSpPr>
        <p:spPr bwMode="auto">
          <a:xfrm>
            <a:off x="9551988" y="5351072"/>
            <a:ext cx="2808287" cy="519113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28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仿宋_GB2312" charset="-122"/>
              </a:rPr>
              <a:t>完全</a:t>
            </a:r>
            <a:r>
              <a:rPr lang="zh-CN" altLang="en-US" sz="2000" b="1">
                <a:solidFill>
                  <a:srgbClr val="FF0000"/>
                </a:solidFill>
                <a:ea typeface="仿宋_GB2312" charset="-122"/>
              </a:rPr>
              <a:t>沦为</a:t>
            </a:r>
          </a:p>
        </p:txBody>
      </p:sp>
      <p:sp>
        <p:nvSpPr>
          <p:cNvPr id="62543" name="Text Box 79"/>
          <p:cNvSpPr txBox="1">
            <a:spLocks noChangeArrowheads="1"/>
          </p:cNvSpPr>
          <p:nvPr/>
        </p:nvSpPr>
        <p:spPr bwMode="auto">
          <a:xfrm>
            <a:off x="2184381" y="5938312"/>
            <a:ext cx="8713788" cy="830262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4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仿宋_GB2312" charset="-122"/>
              </a:rPr>
              <a:t>落后就要挨打；</a:t>
            </a:r>
            <a:endParaRPr lang="en-US" sz="24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ea typeface="仿宋_GB231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2400" b="1">
                <a:ea typeface="仿宋_GB2312" charset="-122"/>
              </a:rPr>
              <a:t>我国要大力发展经济，增强综合国力，避免历史重演</a:t>
            </a:r>
            <a:r>
              <a:rPr lang="zh-CN" altLang="en-US" sz="2000" b="1">
                <a:ea typeface="仿宋_GB2312" charset="-122"/>
              </a:rPr>
              <a:t>。</a:t>
            </a:r>
          </a:p>
        </p:txBody>
      </p:sp>
      <p:pic>
        <p:nvPicPr>
          <p:cNvPr id="67664" name="Picture 80" descr="字002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34600" y="6335714"/>
            <a:ext cx="5334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666" name="Text Box 82"/>
          <p:cNvSpPr txBox="1">
            <a:spLocks noChangeArrowheads="1"/>
          </p:cNvSpPr>
          <p:nvPr/>
        </p:nvSpPr>
        <p:spPr bwMode="auto">
          <a:xfrm>
            <a:off x="2240665" y="587377"/>
            <a:ext cx="1592262" cy="9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000" b="1">
                <a:latin typeface="楷体_GB2312" pitchFamily="49" charset="-122"/>
                <a:ea typeface="楷体_GB2312" pitchFamily="49" charset="-122"/>
              </a:rPr>
              <a:t>鸦 片 战 争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zh-CN" sz="3000"/>
          </a:p>
        </p:txBody>
      </p:sp>
      <p:sp>
        <p:nvSpPr>
          <p:cNvPr id="67667" name="Text Box 83"/>
          <p:cNvSpPr txBox="1">
            <a:spLocks noChangeArrowheads="1"/>
          </p:cNvSpPr>
          <p:nvPr/>
        </p:nvSpPr>
        <p:spPr bwMode="auto">
          <a:xfrm>
            <a:off x="4488869" y="556137"/>
            <a:ext cx="2161169" cy="904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zh-CN" sz="2400" b="1">
                <a:ea typeface="楷体_GB2312" pitchFamily="49" charset="-122"/>
              </a:rPr>
              <a:t>  </a:t>
            </a:r>
            <a:r>
              <a:rPr lang="zh-CN" altLang="en-US" sz="2000" b="1">
                <a:ea typeface="楷体_GB2312" pitchFamily="49" charset="-122"/>
              </a:rPr>
              <a:t>第二次鸦片战争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zh-CN" sz="2400">
              <a:ea typeface="楷体_GB2312" pitchFamily="49" charset="-122"/>
            </a:endParaRPr>
          </a:p>
        </p:txBody>
      </p:sp>
      <p:sp>
        <p:nvSpPr>
          <p:cNvPr id="67668" name="Text Box 84"/>
          <p:cNvSpPr txBox="1">
            <a:spLocks noChangeArrowheads="1"/>
          </p:cNvSpPr>
          <p:nvPr/>
        </p:nvSpPr>
        <p:spPr bwMode="auto">
          <a:xfrm>
            <a:off x="7302640" y="673041"/>
            <a:ext cx="173316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r>
              <a:rPr lang="zh-CN" altLang="en-US" sz="2000" b="1">
                <a:ea typeface="楷体_GB2312" pitchFamily="49" charset="-122"/>
              </a:rPr>
              <a:t>甲午中日战争</a:t>
            </a:r>
          </a:p>
        </p:txBody>
      </p:sp>
      <p:sp>
        <p:nvSpPr>
          <p:cNvPr id="67669" name="Text Box 85"/>
          <p:cNvSpPr txBox="1">
            <a:spLocks noChangeArrowheads="1"/>
          </p:cNvSpPr>
          <p:nvPr/>
        </p:nvSpPr>
        <p:spPr bwMode="auto">
          <a:xfrm>
            <a:off x="9406130" y="626717"/>
            <a:ext cx="1733167" cy="843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000" b="1">
                <a:ea typeface="楷体_GB2312" pitchFamily="49" charset="-122"/>
              </a:rPr>
              <a:t>八国联军侵华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None/>
            </a:pPr>
            <a:endParaRPr lang="en-US" altLang="zh-CN" sz="2400">
              <a:ea typeface="楷体_GB2312" pitchFamily="49" charset="-122"/>
            </a:endParaRPr>
          </a:p>
        </p:txBody>
      </p:sp>
      <p:sp>
        <p:nvSpPr>
          <p:cNvPr id="62550" name="Text Box 86"/>
          <p:cNvSpPr txBox="1">
            <a:spLocks noChangeArrowheads="1"/>
          </p:cNvSpPr>
          <p:nvPr/>
        </p:nvSpPr>
        <p:spPr bwMode="auto">
          <a:xfrm>
            <a:off x="5138738" y="3127376"/>
            <a:ext cx="15113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0000"/>
                </a:solidFill>
                <a:ea typeface="仿宋_GB2312" charset="-122"/>
              </a:rPr>
              <a:t>太平天国抗击洋枪队</a:t>
            </a:r>
          </a:p>
        </p:txBody>
      </p:sp>
    </p:spTree>
    <p:extLst>
      <p:ext uri="{BB962C8B-B14F-4D97-AF65-F5344CB8AC3E}">
        <p14:creationId xmlns:p14="http://schemas.microsoft.com/office/powerpoint/2010/main" val="38549212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2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2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25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25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2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2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2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25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25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62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25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2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25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25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62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4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2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2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2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2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62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4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2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2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25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25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62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4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2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2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25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25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 tmFilter="0,0; .5, 1; 1, 1"/>
                                        <p:tgtEl>
                                          <p:spTgt spid="62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4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25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25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25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25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 tmFilter="0,0; .5, 1; 1, 1"/>
                                        <p:tgtEl>
                                          <p:spTgt spid="62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7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4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2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2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2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2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 tmFilter="0,0; .5, 1; 1, 1"/>
                                        <p:tgtEl>
                                          <p:spTgt spid="62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8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4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2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2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25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25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 tmFilter="0,0; .5, 1; 1, 1"/>
                                        <p:tgtEl>
                                          <p:spTgt spid="6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4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2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2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2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62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 tmFilter="0,0; .5, 1; 1, 1"/>
                                        <p:tgtEl>
                                          <p:spTgt spid="6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4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62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62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62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62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 tmFilter="0,0; .5, 1; 1, 1"/>
                                        <p:tgtEl>
                                          <p:spTgt spid="6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 nodeType="clickPar">
                      <p:stCondLst>
                        <p:cond delay="indefinite"/>
                      </p:stCondLst>
                      <p:childTnLst>
                        <p:par>
                          <p:cTn id="11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4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2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62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62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62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 tmFilter="0,0; .5, 1; 1, 1"/>
                                        <p:tgtEl>
                                          <p:spTgt spid="62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 nodeType="clickPar">
                      <p:stCondLst>
                        <p:cond delay="indefinite"/>
                      </p:stCondLst>
                      <p:childTnLst>
                        <p:par>
                          <p:cTn id="12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4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62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62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62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62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 tmFilter="0,0; .5, 1; 1, 1"/>
                                        <p:tgtEl>
                                          <p:spTgt spid="6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 nodeType="clickPar">
                      <p:stCondLst>
                        <p:cond delay="indefinite"/>
                      </p:stCondLst>
                      <p:childTnLst>
                        <p:par>
                          <p:cTn id="13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5" presetID="41" presetClass="entr" presetSubtype="0" fill="hold" grpId="2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62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62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625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625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 tmFilter="0,0; .5, 1; 1, 1"/>
                                        <p:tgtEl>
                                          <p:spTgt spid="62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 nodeType="clickPar">
                      <p:stCondLst>
                        <p:cond delay="indefinite"/>
                      </p:stCondLst>
                      <p:childTnLst>
                        <p:par>
                          <p:cTn id="14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4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45" presetID="41" presetClass="entr" presetSubtype="0" fill="hold" grpId="13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62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62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62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62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 tmFilter="0,0; .5, 1; 1, 1"/>
                                        <p:tgtEl>
                                          <p:spTgt spid="62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 nodeType="clickPar">
                      <p:stCondLst>
                        <p:cond delay="indefinite"/>
                      </p:stCondLst>
                      <p:childTnLst>
                        <p:par>
                          <p:cTn id="15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5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5" presetID="41" presetClass="entr" presetSubtype="0" fill="hold" grpId="14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62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62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625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625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 tmFilter="0,0; .5, 1; 1, 1"/>
                                        <p:tgtEl>
                                          <p:spTgt spid="62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 nodeType="clickPar">
                      <p:stCondLst>
                        <p:cond delay="indefinite"/>
                      </p:stCondLst>
                      <p:childTnLst>
                        <p:par>
                          <p:cTn id="16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65" presetID="4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625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62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625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625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 tmFilter="0,0; .5, 1; 1, 1"/>
                                        <p:tgtEl>
                                          <p:spTgt spid="62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 nodeType="clickPar">
                      <p:stCondLst>
                        <p:cond delay="indefinite"/>
                      </p:stCondLst>
                      <p:childTnLst>
                        <p:par>
                          <p:cTn id="17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7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5" presetID="41" presetClass="entr" presetSubtype="0" fill="hold" grpId="16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62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62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625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625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 tmFilter="0,0; .5, 1; 1, 1"/>
                                        <p:tgtEl>
                                          <p:spTgt spid="62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 nodeType="clickPar">
                      <p:stCondLst>
                        <p:cond delay="indefinite"/>
                      </p:stCondLst>
                      <p:childTnLst>
                        <p:par>
                          <p:cTn id="18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8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85" presetID="41" presetClass="entr" presetSubtype="0" fill="hold" grpId="17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62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62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62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62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500" tmFilter="0,0; .5, 1; 1, 1"/>
                                        <p:tgtEl>
                                          <p:spTgt spid="62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 nodeType="clickPar">
                      <p:stCondLst>
                        <p:cond delay="indefinite"/>
                      </p:stCondLst>
                      <p:childTnLst>
                        <p:par>
                          <p:cTn id="19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9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5" presetID="41" presetClass="entr" presetSubtype="0" fill="hold" grpId="18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62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625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625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625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500" tmFilter="0,0; .5, 1; 1, 1"/>
                                        <p:tgtEl>
                                          <p:spTgt spid="62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 nodeType="clickPar">
                      <p:stCondLst>
                        <p:cond delay="indefinite"/>
                      </p:stCondLst>
                      <p:childTnLst>
                        <p:par>
                          <p:cTn id="20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0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5" presetID="4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62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62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625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625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500" tmFilter="0,0; .5, 1; 1, 1"/>
                                        <p:tgtEl>
                                          <p:spTgt spid="62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 nodeType="clickPar">
                      <p:stCondLst>
                        <p:cond delay="indefinite"/>
                      </p:stCondLst>
                      <p:childTnLst>
                        <p:par>
                          <p:cTn id="21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5" presetID="41" presetClass="entr" presetSubtype="0" fill="hold" grpId="2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62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62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62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62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500" tmFilter="0,0; .5, 1; 1, 1"/>
                                        <p:tgtEl>
                                          <p:spTgt spid="62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 nodeType="clickPar">
                      <p:stCondLst>
                        <p:cond delay="indefinite"/>
                      </p:stCondLst>
                      <p:childTnLst>
                        <p:par>
                          <p:cTn id="22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25" presetID="41" presetClass="entr" presetSubtype="0" fill="hold" grpId="2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7" dur="500" fill="hold"/>
                                        <p:tgtEl>
                                          <p:spTgt spid="62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00" fill="hold"/>
                                        <p:tgtEl>
                                          <p:spTgt spid="62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62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62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500" tmFilter="0,0; .5, 1; 1, 1"/>
                                        <p:tgtEl>
                                          <p:spTgt spid="62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522" grpId="0" autoUpdateAnimBg="0"/>
      <p:bldP spid="62523" grpId="0" autoUpdateAnimBg="0"/>
      <p:bldP spid="62524" grpId="0" autoUpdateAnimBg="0"/>
      <p:bldP spid="62525" grpId="0" autoUpdateAnimBg="0"/>
      <p:bldP spid="62526" grpId="0" autoUpdateAnimBg="0"/>
      <p:bldP spid="62527" grpId="0" autoUpdateAnimBg="0"/>
      <p:bldP spid="62528" grpId="0" autoUpdateAnimBg="0"/>
      <p:bldP spid="62529" grpId="0" autoUpdateAnimBg="0"/>
      <p:bldP spid="62530" grpId="0" autoUpdateAnimBg="0"/>
      <p:bldP spid="62531" grpId="0" autoUpdateAnimBg="0"/>
      <p:bldP spid="62532" grpId="0" autoUpdateAnimBg="0"/>
      <p:bldP spid="62533" grpId="0" autoUpdateAnimBg="0"/>
      <p:bldP spid="62534" grpId="0" autoUpdateAnimBg="0"/>
      <p:bldP spid="62535" grpId="0" autoUpdateAnimBg="0"/>
      <p:bldP spid="62536" grpId="0" autoUpdateAnimBg="0"/>
      <p:bldP spid="62537" grpId="0" autoUpdateAnimBg="0"/>
      <p:bldP spid="62538" grpId="0" autoUpdateAnimBg="0"/>
      <p:bldP spid="62539" grpId="0" autoUpdateAnimBg="0"/>
      <p:bldP spid="62540" grpId="0" autoUpdateAnimBg="0"/>
      <p:bldP spid="62541" grpId="0" autoUpdateAnimBg="0"/>
      <p:bldP spid="62542" grpId="0" autoUpdateAnimBg="0"/>
      <p:bldP spid="62543" grpId="0" autoUpdateAnimBg="0"/>
      <p:bldP spid="62550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graphicFrame>
        <p:nvGraphicFramePr>
          <p:cNvPr id="63490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945404"/>
              </p:ext>
            </p:extLst>
          </p:nvPr>
        </p:nvGraphicFramePr>
        <p:xfrm>
          <a:off x="0" y="568326"/>
          <a:ext cx="12050972" cy="6289676"/>
        </p:xfrm>
        <a:graphic>
          <a:graphicData uri="http://schemas.openxmlformats.org/drawingml/2006/table">
            <a:tbl>
              <a:tblPr/>
              <a:tblGrid>
                <a:gridCol w="996746"/>
                <a:gridCol w="2988045"/>
                <a:gridCol w="3782805"/>
                <a:gridCol w="4283376"/>
              </a:tblGrid>
              <a:tr h="79661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07396">
                <a:tc row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内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 容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8197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1463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4499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4406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3524" name="Text Box 36"/>
          <p:cNvSpPr txBox="1">
            <a:spLocks noChangeArrowheads="1"/>
          </p:cNvSpPr>
          <p:nvPr/>
        </p:nvSpPr>
        <p:spPr bwMode="auto">
          <a:xfrm>
            <a:off x="-5554" y="641351"/>
            <a:ext cx="1573212" cy="45720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条约</a:t>
            </a:r>
          </a:p>
        </p:txBody>
      </p:sp>
      <p:sp>
        <p:nvSpPr>
          <p:cNvPr id="63525" name="Text Box 37"/>
          <p:cNvSpPr txBox="1">
            <a:spLocks noChangeArrowheads="1"/>
          </p:cNvSpPr>
          <p:nvPr/>
        </p:nvSpPr>
        <p:spPr bwMode="auto">
          <a:xfrm>
            <a:off x="1371601" y="3539332"/>
            <a:ext cx="3673475" cy="113823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开放</a:t>
            </a:r>
            <a:r>
              <a:rPr lang="zh-CN" altLang="en-US" sz="2000" b="1" u="sng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广州</a:t>
            </a: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  </a:t>
            </a: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厦门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福州</a:t>
            </a: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  </a:t>
            </a: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宁波</a:t>
            </a: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  </a:t>
            </a: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上海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 五处为通商口岸</a:t>
            </a:r>
          </a:p>
        </p:txBody>
      </p:sp>
      <p:sp>
        <p:nvSpPr>
          <p:cNvPr id="63526" name="Text Box 38"/>
          <p:cNvSpPr txBox="1">
            <a:spLocks noChangeArrowheads="1"/>
          </p:cNvSpPr>
          <p:nvPr/>
        </p:nvSpPr>
        <p:spPr bwMode="auto">
          <a:xfrm>
            <a:off x="2784475" y="2179638"/>
            <a:ext cx="3690938" cy="1249362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b="1" u="sng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香港岛</a:t>
            </a:r>
            <a:endParaRPr lang="zh-CN" altLang="en-US" sz="36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en-US" sz="36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27" name="Text Box 39"/>
          <p:cNvSpPr txBox="1">
            <a:spLocks noChangeArrowheads="1"/>
          </p:cNvSpPr>
          <p:nvPr/>
        </p:nvSpPr>
        <p:spPr bwMode="auto">
          <a:xfrm>
            <a:off x="1552576" y="1553582"/>
            <a:ext cx="3844925" cy="3968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赔款 </a:t>
            </a:r>
            <a:r>
              <a:rPr 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2100 </a:t>
            </a:r>
            <a:r>
              <a:rPr lang="zh-CN" altLang="en-US" sz="2000" b="1" u="sng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万元</a:t>
            </a:r>
          </a:p>
        </p:txBody>
      </p:sp>
      <p:sp>
        <p:nvSpPr>
          <p:cNvPr id="63528" name="Text Box 40"/>
          <p:cNvSpPr txBox="1">
            <a:spLocks noChangeArrowheads="1"/>
          </p:cNvSpPr>
          <p:nvPr/>
        </p:nvSpPr>
        <p:spPr bwMode="auto">
          <a:xfrm>
            <a:off x="1198562" y="4989563"/>
            <a:ext cx="3152775" cy="150812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英商进出口货物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缴纳的税款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中国须同英国</a:t>
            </a: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商定</a:t>
            </a:r>
            <a:endParaRPr lang="zh-CN" altLang="en-US" sz="2000" b="1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en-US" sz="2000" b="1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29" name="Text Box 41"/>
          <p:cNvSpPr txBox="1">
            <a:spLocks noChangeArrowheads="1"/>
          </p:cNvSpPr>
          <p:nvPr/>
        </p:nvSpPr>
        <p:spPr bwMode="auto">
          <a:xfrm>
            <a:off x="5270501" y="1431925"/>
            <a:ext cx="3744913" cy="144780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zh-CN" altLang="en-US" sz="40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4000" b="1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台湾</a:t>
            </a:r>
            <a:endParaRPr lang="en-US" sz="40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30" name="Text Box 42"/>
          <p:cNvSpPr txBox="1">
            <a:spLocks noChangeArrowheads="1"/>
          </p:cNvSpPr>
          <p:nvPr/>
        </p:nvSpPr>
        <p:spPr bwMode="auto">
          <a:xfrm>
            <a:off x="5045076" y="1420813"/>
            <a:ext cx="3548063" cy="13112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赔偿日本</a:t>
            </a:r>
            <a:r>
              <a:rPr lang="zh-CN" altLang="en-US" sz="20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军费</a:t>
            </a: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白银</a:t>
            </a:r>
            <a:r>
              <a:rPr lang="en-US" altLang="zh-CN" sz="2000" b="1" smtClean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r>
              <a:rPr lang="zh-CN" altLang="en-US" sz="2000" b="1" smtClean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亿</a:t>
            </a: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两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en-US" sz="3000" b="1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31" name="Text Box 43"/>
          <p:cNvSpPr txBox="1">
            <a:spLocks noChangeArrowheads="1"/>
          </p:cNvSpPr>
          <p:nvPr/>
        </p:nvSpPr>
        <p:spPr bwMode="auto">
          <a:xfrm>
            <a:off x="4670425" y="4957764"/>
            <a:ext cx="3835400" cy="1138237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允许日本在中国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    开</a:t>
            </a: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设工厂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en-US" sz="2000" b="1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32" name="Text Box 44"/>
          <p:cNvSpPr txBox="1">
            <a:spLocks noChangeArrowheads="1"/>
          </p:cNvSpPr>
          <p:nvPr/>
        </p:nvSpPr>
        <p:spPr bwMode="auto">
          <a:xfrm>
            <a:off x="4494625" y="3709194"/>
            <a:ext cx="2479674" cy="138499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    增辟苏州、杭州、重庆、沙市通商 口岸</a:t>
            </a:r>
            <a:endParaRPr lang="zh-CN" altLang="en-US" sz="2000" b="1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en-US" sz="2000" b="1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33" name="Text Box 45"/>
          <p:cNvSpPr txBox="1">
            <a:spLocks noChangeArrowheads="1"/>
          </p:cNvSpPr>
          <p:nvPr/>
        </p:nvSpPr>
        <p:spPr bwMode="auto">
          <a:xfrm>
            <a:off x="8243062" y="1420764"/>
            <a:ext cx="3744913" cy="1138237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清政府赔偿白银 </a:t>
            </a:r>
            <a:r>
              <a:rPr 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4.5</a:t>
            </a: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亿两</a:t>
            </a: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，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以</a:t>
            </a: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海关</a:t>
            </a: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等税收作担保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en-US" sz="2000" b="1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34" name="Text Box 46"/>
          <p:cNvSpPr txBox="1">
            <a:spLocks noChangeArrowheads="1"/>
          </p:cNvSpPr>
          <p:nvPr/>
        </p:nvSpPr>
        <p:spPr bwMode="auto">
          <a:xfrm>
            <a:off x="8649113" y="3539332"/>
            <a:ext cx="3600450" cy="150812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清政府保证严禁人民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参加反帝活动；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zh-CN" altLang="en-US" sz="2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体现了统治工具</a:t>
            </a:r>
            <a:r>
              <a:rPr lang="en-US" sz="2000" b="1"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en-US" sz="2000" b="1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35" name="Text Box 49"/>
          <p:cNvSpPr txBox="1">
            <a:spLocks noChangeArrowheads="1"/>
          </p:cNvSpPr>
          <p:nvPr/>
        </p:nvSpPr>
        <p:spPr bwMode="auto">
          <a:xfrm>
            <a:off x="98428" y="6134894"/>
            <a:ext cx="803275" cy="461963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影响</a:t>
            </a:r>
          </a:p>
        </p:txBody>
      </p:sp>
      <p:sp>
        <p:nvSpPr>
          <p:cNvPr id="63536" name="Text Box 50"/>
          <p:cNvSpPr txBox="1">
            <a:spLocks noChangeArrowheads="1"/>
          </p:cNvSpPr>
          <p:nvPr/>
        </p:nvSpPr>
        <p:spPr bwMode="auto">
          <a:xfrm>
            <a:off x="1273175" y="476728"/>
            <a:ext cx="2455863" cy="904875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《 </a:t>
            </a:r>
            <a:r>
              <a:rPr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南 京 条 约 </a:t>
            </a:r>
            <a:r>
              <a:rPr 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》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     </a:t>
            </a:r>
            <a:r>
              <a:rPr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鸦 片 战 争</a:t>
            </a:r>
          </a:p>
        </p:txBody>
      </p:sp>
      <p:sp>
        <p:nvSpPr>
          <p:cNvPr id="63537" name="Text Box 51"/>
          <p:cNvSpPr txBox="1">
            <a:spLocks noChangeArrowheads="1"/>
          </p:cNvSpPr>
          <p:nvPr/>
        </p:nvSpPr>
        <p:spPr bwMode="auto">
          <a:xfrm>
            <a:off x="4758532" y="523825"/>
            <a:ext cx="2455863" cy="904875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《 </a:t>
            </a:r>
            <a:r>
              <a:rPr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马 关 条 约 </a:t>
            </a:r>
            <a:r>
              <a:rPr 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》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  </a:t>
            </a:r>
            <a:r>
              <a:rPr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甲午中日战争</a:t>
            </a:r>
          </a:p>
        </p:txBody>
      </p:sp>
      <p:sp>
        <p:nvSpPr>
          <p:cNvPr id="63538" name="Text Box 52"/>
          <p:cNvSpPr txBox="1">
            <a:spLocks noChangeArrowheads="1"/>
          </p:cNvSpPr>
          <p:nvPr/>
        </p:nvSpPr>
        <p:spPr bwMode="auto">
          <a:xfrm>
            <a:off x="8494713" y="486569"/>
            <a:ext cx="2455862" cy="1347787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《 </a:t>
            </a:r>
            <a:r>
              <a:rPr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辛 丑 条 约 </a:t>
            </a:r>
            <a:r>
              <a:rPr 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》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    </a:t>
            </a:r>
            <a:r>
              <a:rPr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</a:rPr>
              <a:t>八 国 联 军</a:t>
            </a:r>
          </a:p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en-US" sz="2400" b="1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39" name="Text Box 53"/>
          <p:cNvSpPr txBox="1">
            <a:spLocks noChangeArrowheads="1"/>
          </p:cNvSpPr>
          <p:nvPr/>
        </p:nvSpPr>
        <p:spPr bwMode="auto">
          <a:xfrm>
            <a:off x="1497807" y="6238133"/>
            <a:ext cx="3260725" cy="5492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3000" b="1" smtClean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开始</a:t>
            </a:r>
            <a:r>
              <a:rPr lang="zh-CN" altLang="en-US" sz="3000" b="1" smtClean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沦为</a:t>
            </a:r>
            <a:endParaRPr lang="zh-CN" altLang="en-US" sz="3000" b="1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540" name="Text Box 54"/>
          <p:cNvSpPr txBox="1">
            <a:spLocks noChangeArrowheads="1"/>
          </p:cNvSpPr>
          <p:nvPr/>
        </p:nvSpPr>
        <p:spPr bwMode="auto">
          <a:xfrm>
            <a:off x="5217319" y="6286501"/>
            <a:ext cx="3692525" cy="5492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30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大大</a:t>
            </a:r>
            <a:r>
              <a:rPr lang="zh-CN" altLang="en-US" sz="3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加深</a:t>
            </a:r>
          </a:p>
        </p:txBody>
      </p:sp>
      <p:sp>
        <p:nvSpPr>
          <p:cNvPr id="63541" name="Text Box 55"/>
          <p:cNvSpPr txBox="1">
            <a:spLocks noChangeArrowheads="1"/>
          </p:cNvSpPr>
          <p:nvPr/>
        </p:nvSpPr>
        <p:spPr bwMode="auto">
          <a:xfrm>
            <a:off x="8243062" y="6278944"/>
            <a:ext cx="3548062" cy="5492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3000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完全</a:t>
            </a:r>
            <a:r>
              <a:rPr lang="zh-CN" altLang="en-US" sz="30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沦为</a:t>
            </a:r>
          </a:p>
        </p:txBody>
      </p:sp>
      <p:pic>
        <p:nvPicPr>
          <p:cNvPr id="68662" name="Picture 56" descr="字002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34600" y="6335714"/>
            <a:ext cx="5334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543" name="爆炸形 2 1"/>
          <p:cNvSpPr>
            <a:spLocks noChangeArrowheads="1"/>
          </p:cNvSpPr>
          <p:nvPr/>
        </p:nvSpPr>
        <p:spPr bwMode="auto">
          <a:xfrm>
            <a:off x="4219973" y="1551322"/>
            <a:ext cx="4267200" cy="3900487"/>
          </a:xfrm>
          <a:prstGeom prst="irregularSeal2">
            <a:avLst/>
          </a:prstGeom>
          <a:solidFill>
            <a:schemeClr val="accent1"/>
          </a:solidFill>
          <a:ln w="25400" cmpd="sng">
            <a:solidFill>
              <a:srgbClr val="89A4A7"/>
            </a:solidFill>
            <a:miter lim="800000"/>
          </a:ln>
        </p:spPr>
        <p:txBody>
          <a:bodyPr anchor="ctr"/>
          <a:lstStyle/>
          <a:p>
            <a:pPr algn="ctr" eaLnBrk="1" hangingPunct="1">
              <a:defRPr/>
            </a:pPr>
            <a:r>
              <a:rPr lang="zh-CN" altLang="en-US" sz="7200" b="1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赔款</a:t>
            </a:r>
          </a:p>
        </p:txBody>
      </p:sp>
      <p:sp>
        <p:nvSpPr>
          <p:cNvPr id="63544" name="矩形 2"/>
          <p:cNvSpPr>
            <a:spLocks noChangeArrowheads="1"/>
          </p:cNvSpPr>
          <p:nvPr/>
        </p:nvSpPr>
        <p:spPr bwMode="auto">
          <a:xfrm>
            <a:off x="8355808" y="5121277"/>
            <a:ext cx="3021012" cy="120015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None/>
              <a:defRPr/>
            </a:pPr>
            <a:r>
              <a:rPr lang="zh-CN" altLang="en-US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  <a:ea typeface="华文中宋" pitchFamily="2" charset="-122"/>
              </a:rPr>
              <a:t>拆</a:t>
            </a:r>
            <a:r>
              <a:rPr lang="zh-CN" altLang="en-US" b="1"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  <a:ea typeface="华文中宋" pitchFamily="2" charset="-122"/>
              </a:rPr>
              <a:t>大沽炮台，准许各国派兵驻守</a:t>
            </a:r>
            <a:r>
              <a:rPr lang="zh-CN" altLang="en-US" b="1">
                <a:effectLst>
                  <a:outerShdw blurRad="38100" dist="38100" dir="2700000" algn="tl">
                    <a:srgbClr val="C0C0C0"/>
                  </a:outerShdw>
                </a:effectLst>
              </a:rPr>
              <a:t>划定北京</a:t>
            </a:r>
            <a:r>
              <a:rPr lang="zh-CN" altLang="en-US" b="1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东交民巷</a:t>
            </a:r>
            <a:r>
              <a:rPr lang="zh-CN" altLang="en-US" b="1">
                <a:effectLst>
                  <a:outerShdw blurRad="38100" dist="38100" dir="2700000" algn="tl">
                    <a:srgbClr val="C0C0C0"/>
                  </a:outerShdw>
                </a:effectLst>
              </a:rPr>
              <a:t>为</a:t>
            </a:r>
            <a:r>
              <a:rPr lang="zh-CN" altLang="en-US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使馆 </a:t>
            </a:r>
            <a:r>
              <a:rPr lang="zh-CN" altLang="en-US" b="1">
                <a:effectLst>
                  <a:outerShdw blurRad="38100" dist="38100" dir="2700000" algn="tl">
                    <a:srgbClr val="C0C0C0"/>
                  </a:outerShdw>
                </a:effectLst>
              </a:rPr>
              <a:t>，不准中国人居住</a:t>
            </a:r>
          </a:p>
          <a:p>
            <a:pPr eaLnBrk="1" hangingPunct="1">
              <a:defRPr/>
            </a:pPr>
            <a:endParaRPr lang="en-US" b="1">
              <a:effectLst>
                <a:outerShdw blurRad="38100" dist="38100" dir="2700000" algn="tl">
                  <a:srgbClr val="C0C0C0"/>
                </a:outerShdw>
              </a:effectLst>
              <a:latin typeface="华文中宋" pitchFamily="2" charset="-122"/>
              <a:ea typeface="华文中宋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25752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543" grpId="0" animBg="1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graphicFrame>
        <p:nvGraphicFramePr>
          <p:cNvPr id="11266" name="表格 11265"/>
          <p:cNvGraphicFramePr>
            <a:graphicFrameLocks noGrp="1"/>
          </p:cNvGraphicFramePr>
          <p:nvPr/>
        </p:nvGraphicFramePr>
        <p:xfrm>
          <a:off x="447675" y="666750"/>
          <a:ext cx="11295063" cy="6189663"/>
        </p:xfrm>
        <a:graphic>
          <a:graphicData uri="http://schemas.openxmlformats.org/drawingml/2006/table">
            <a:tbl>
              <a:tblPr/>
              <a:tblGrid>
                <a:gridCol w="1073150"/>
                <a:gridCol w="2520950"/>
                <a:gridCol w="2627313"/>
                <a:gridCol w="2420937"/>
                <a:gridCol w="2652713"/>
              </a:tblGrid>
              <a:tr h="13716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>
                          <a:solidFill>
                            <a:srgbClr val="000000"/>
                          </a:solidFill>
                        </a:rPr>
                        <a:t>探索</a:t>
                      </a:r>
                    </a:p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>
                          <a:solidFill>
                            <a:srgbClr val="000000"/>
                          </a:solidFill>
                        </a:rPr>
                        <a:t>名称 </a:t>
                      </a:r>
                    </a:p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>
                          <a:solidFill>
                            <a:srgbClr val="000000"/>
                          </a:solidFill>
                        </a:rPr>
                        <a:t>时间</a:t>
                      </a:r>
                    </a:p>
                  </a:txBody>
                  <a:tcPr>
                    <a:lnL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 b="1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 b="1">
                        <a:solidFill>
                          <a:srgbClr val="000000"/>
                        </a:solidFill>
                        <a:ea typeface="华文新魏" panose="02010800040101010101" pitchFamily="2" charset="-122"/>
                      </a:endParaRPr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 b="1">
                        <a:solidFill>
                          <a:srgbClr val="000000"/>
                        </a:solidFill>
                        <a:ea typeface="华文新魏" panose="02010800040101010101" pitchFamily="2" charset="-122"/>
                      </a:endParaRPr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 b="1">
                        <a:solidFill>
                          <a:srgbClr val="000000"/>
                        </a:solidFill>
                        <a:ea typeface="华文新魏" panose="02010800040101010101" pitchFamily="2" charset="-122"/>
                      </a:endParaRPr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128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 sz="2400"/>
                    </a:p>
                  </a:txBody>
                  <a:tcPr>
                    <a:lnL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 b="1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112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 sz="2400" b="1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 b="1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731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r>
                        <a:rPr lang="en-US" altLang="zh-CN" sz="2400" b="1">
                          <a:solidFill>
                            <a:srgbClr val="000000"/>
                          </a:solidFill>
                          <a:ea typeface="华文新魏" panose="02010800040101010101" pitchFamily="2" charset="-122"/>
                        </a:rPr>
                        <a:t> </a:t>
                      </a:r>
                      <a:r>
                        <a:rPr lang="zh-CN" altLang="en-US" sz="2400" b="1">
                          <a:solidFill>
                            <a:srgbClr val="000000"/>
                          </a:solidFill>
                        </a:rPr>
                        <a:t>指导         </a:t>
                      </a:r>
                    </a:p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>
                          <a:solidFill>
                            <a:srgbClr val="000000"/>
                          </a:solidFill>
                        </a:rPr>
                        <a:t> 思想</a:t>
                      </a:r>
                    </a:p>
                  </a:txBody>
                  <a:tcPr>
                    <a:lnL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 b="1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20813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r>
                        <a:rPr lang="en-US" altLang="zh-CN" sz="2400" b="1">
                          <a:solidFill>
                            <a:srgbClr val="000000"/>
                          </a:solidFill>
                          <a:ea typeface="华文新魏" panose="02010800040101010101" pitchFamily="2" charset="-122"/>
                        </a:rPr>
                        <a:t> </a:t>
                      </a:r>
                    </a:p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r>
                        <a:rPr lang="en-US" altLang="zh-CN" sz="2400" b="1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zh-CN" altLang="en-US" sz="2400" b="1">
                          <a:solidFill>
                            <a:srgbClr val="000000"/>
                          </a:solidFill>
                        </a:rPr>
                        <a:t>主要    </a:t>
                      </a:r>
                    </a:p>
                    <a:p>
                      <a:pPr marL="0" lvl="0" indent="0" algn="ctr" eaLnBrk="1" hangingPunct="1">
                        <a:spcBef>
                          <a:spcPct val="0"/>
                        </a:spcBef>
                        <a:buNone/>
                      </a:pPr>
                      <a:r>
                        <a:rPr lang="zh-CN" altLang="en-US" sz="2400" b="1">
                          <a:solidFill>
                            <a:srgbClr val="000000"/>
                          </a:solidFill>
                        </a:rPr>
                        <a:t> 内容</a:t>
                      </a:r>
                    </a:p>
                  </a:txBody>
                  <a:tcPr>
                    <a:lnL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24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</a:lstStyle>
                    <a:p>
                      <a:pPr marL="0" lvl="0" indent="0" eaLnBrk="1" hangingPunct="1">
                        <a:spcBef>
                          <a:spcPct val="0"/>
                        </a:spcBef>
                        <a:buNone/>
                      </a:pPr>
                      <a:endParaRPr lang="zh-CN" altLang="en-US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304" name="文本框 20519"/>
          <p:cNvSpPr txBox="1"/>
          <p:nvPr/>
        </p:nvSpPr>
        <p:spPr>
          <a:xfrm>
            <a:off x="2068513" y="809625"/>
            <a:ext cx="214312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zh-CN" altLang="en-US" sz="2400" b="1">
                <a:solidFill>
                  <a:srgbClr val="3333CC"/>
                </a:solidFill>
                <a:latin typeface="Times New Roman" panose="02020603050405020304" pitchFamily="18" charset="0"/>
                <a:ea typeface="黑体" pitchFamily="49" charset="-122"/>
              </a:rPr>
              <a:t>洋务运动</a:t>
            </a:r>
          </a:p>
        </p:txBody>
      </p:sp>
      <p:sp>
        <p:nvSpPr>
          <p:cNvPr id="11305" name="文本框 20520"/>
          <p:cNvSpPr txBox="1"/>
          <p:nvPr/>
        </p:nvSpPr>
        <p:spPr>
          <a:xfrm>
            <a:off x="4265613" y="809625"/>
            <a:ext cx="214312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 b="1">
                <a:solidFill>
                  <a:srgbClr val="3333CC"/>
                </a:solidFill>
                <a:latin typeface="Times New Roman" panose="02020603050405020304" pitchFamily="18" charset="0"/>
                <a:ea typeface="黑体" pitchFamily="49" charset="-122"/>
              </a:rPr>
              <a:t>戊戌变法</a:t>
            </a:r>
          </a:p>
        </p:txBody>
      </p:sp>
      <p:sp>
        <p:nvSpPr>
          <p:cNvPr id="11306" name="文本框 20521"/>
          <p:cNvSpPr txBox="1"/>
          <p:nvPr/>
        </p:nvSpPr>
        <p:spPr>
          <a:xfrm>
            <a:off x="9271000" y="812800"/>
            <a:ext cx="2154238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 b="1">
                <a:solidFill>
                  <a:srgbClr val="3333CC"/>
                </a:solidFill>
                <a:latin typeface="Times New Roman" panose="02020603050405020304" pitchFamily="18" charset="0"/>
                <a:ea typeface="黑体" pitchFamily="49" charset="-122"/>
              </a:rPr>
              <a:t>新文化运动</a:t>
            </a:r>
          </a:p>
        </p:txBody>
      </p:sp>
      <p:sp>
        <p:nvSpPr>
          <p:cNvPr id="11307" name="文本框 20522"/>
          <p:cNvSpPr txBox="1"/>
          <p:nvPr/>
        </p:nvSpPr>
        <p:spPr>
          <a:xfrm>
            <a:off x="6873875" y="812800"/>
            <a:ext cx="18542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 b="1">
                <a:solidFill>
                  <a:srgbClr val="3333CC"/>
                </a:solidFill>
                <a:latin typeface="Times New Roman" panose="02020603050405020304" pitchFamily="18" charset="0"/>
                <a:ea typeface="黑体" pitchFamily="49" charset="-122"/>
              </a:rPr>
              <a:t>辛亥革命</a:t>
            </a:r>
          </a:p>
        </p:txBody>
      </p:sp>
      <p:sp>
        <p:nvSpPr>
          <p:cNvPr id="11308" name="文本框 20523"/>
          <p:cNvSpPr txBox="1"/>
          <p:nvPr/>
        </p:nvSpPr>
        <p:spPr>
          <a:xfrm>
            <a:off x="6932613" y="2111375"/>
            <a:ext cx="227012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0525" name="文本框 20524"/>
          <p:cNvSpPr txBox="1"/>
          <p:nvPr/>
        </p:nvSpPr>
        <p:spPr>
          <a:xfrm>
            <a:off x="4433888" y="1243013"/>
            <a:ext cx="1874837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altLang="zh-CN" sz="2400" b="1">
                <a:solidFill>
                  <a:srgbClr val="FF0000"/>
                </a:solidFill>
                <a:latin typeface="宋体" pitchFamily="2" charset="-122"/>
              </a:rPr>
              <a:t>1898</a:t>
            </a:r>
            <a:r>
              <a:rPr lang="zh-CN" altLang="en-US" sz="2400" b="1">
                <a:solidFill>
                  <a:srgbClr val="FF0000"/>
                </a:solidFill>
                <a:latin typeface="宋体" pitchFamily="2" charset="-122"/>
              </a:rPr>
              <a:t>年</a:t>
            </a:r>
          </a:p>
        </p:txBody>
      </p:sp>
      <p:sp>
        <p:nvSpPr>
          <p:cNvPr id="20526" name="文本框 20525"/>
          <p:cNvSpPr txBox="1"/>
          <p:nvPr/>
        </p:nvSpPr>
        <p:spPr>
          <a:xfrm>
            <a:off x="6864350" y="1243013"/>
            <a:ext cx="1874838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altLang="zh-CN" sz="2400" b="1">
                <a:solidFill>
                  <a:srgbClr val="FF0000"/>
                </a:solidFill>
                <a:latin typeface="宋体" pitchFamily="2" charset="-122"/>
              </a:rPr>
              <a:t>1911</a:t>
            </a:r>
            <a:r>
              <a:rPr lang="zh-CN" altLang="en-US" sz="2400" b="1">
                <a:solidFill>
                  <a:srgbClr val="FF0000"/>
                </a:solidFill>
                <a:latin typeface="宋体" pitchFamily="2" charset="-122"/>
              </a:rPr>
              <a:t>年</a:t>
            </a:r>
          </a:p>
        </p:txBody>
      </p:sp>
      <p:sp>
        <p:nvSpPr>
          <p:cNvPr id="20527" name="文本框 20526"/>
          <p:cNvSpPr txBox="1"/>
          <p:nvPr/>
        </p:nvSpPr>
        <p:spPr>
          <a:xfrm>
            <a:off x="9144000" y="1270000"/>
            <a:ext cx="205422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altLang="zh-CN" sz="2400" b="1">
                <a:solidFill>
                  <a:srgbClr val="FF0000"/>
                </a:solidFill>
                <a:latin typeface="宋体" pitchFamily="2" charset="-122"/>
              </a:rPr>
              <a:t>1915</a:t>
            </a:r>
            <a:r>
              <a:rPr lang="zh-CN" altLang="en-US" sz="2400" b="1">
                <a:solidFill>
                  <a:srgbClr val="FF0000"/>
                </a:solidFill>
                <a:latin typeface="宋体" pitchFamily="2" charset="-122"/>
              </a:rPr>
              <a:t>年</a:t>
            </a:r>
          </a:p>
        </p:txBody>
      </p:sp>
      <p:sp>
        <p:nvSpPr>
          <p:cNvPr id="20528" name="文本框 20527"/>
          <p:cNvSpPr txBox="1"/>
          <p:nvPr/>
        </p:nvSpPr>
        <p:spPr>
          <a:xfrm>
            <a:off x="1497013" y="2035175"/>
            <a:ext cx="2408237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  <a:ea typeface="黑体" pitchFamily="49" charset="-122"/>
              </a:rPr>
              <a:t>  </a:t>
            </a:r>
            <a:endParaRPr lang="zh-CN" altLang="en-US" sz="2400">
              <a:solidFill>
                <a:srgbClr val="FF0000"/>
              </a:solidFill>
              <a:latin typeface="Times New Roman" panose="02020603050405020304" pitchFamily="18" charset="0"/>
              <a:ea typeface="黑体" pitchFamily="49" charset="-122"/>
            </a:endParaRPr>
          </a:p>
        </p:txBody>
      </p:sp>
      <p:sp>
        <p:nvSpPr>
          <p:cNvPr id="20529" name="文本框 20528"/>
          <p:cNvSpPr txBox="1"/>
          <p:nvPr/>
        </p:nvSpPr>
        <p:spPr>
          <a:xfrm>
            <a:off x="1622425" y="3560763"/>
            <a:ext cx="291465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>
                <a:solidFill>
                  <a:srgbClr val="0000FF"/>
                </a:solidFill>
                <a:ea typeface="黑体" pitchFamily="49" charset="-122"/>
              </a:rPr>
              <a:t>地主阶级洋务派</a:t>
            </a:r>
          </a:p>
        </p:txBody>
      </p:sp>
      <p:sp>
        <p:nvSpPr>
          <p:cNvPr id="20530" name="文本框 20529"/>
          <p:cNvSpPr txBox="1"/>
          <p:nvPr/>
        </p:nvSpPr>
        <p:spPr>
          <a:xfrm>
            <a:off x="4433888" y="2265363"/>
            <a:ext cx="1428750" cy="830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  <a:ea typeface="黑体" pitchFamily="49" charset="-122"/>
              </a:rPr>
              <a:t>康有为、梁启超</a:t>
            </a:r>
          </a:p>
        </p:txBody>
      </p:sp>
      <p:sp>
        <p:nvSpPr>
          <p:cNvPr id="20531" name="文本框 20530"/>
          <p:cNvSpPr txBox="1"/>
          <p:nvPr/>
        </p:nvSpPr>
        <p:spPr>
          <a:xfrm>
            <a:off x="4089400" y="3562350"/>
            <a:ext cx="252095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>
                <a:solidFill>
                  <a:srgbClr val="0000FF"/>
                </a:solidFill>
                <a:ea typeface="黑体" pitchFamily="49" charset="-122"/>
              </a:rPr>
              <a:t>资产阶级维新派</a:t>
            </a:r>
          </a:p>
        </p:txBody>
      </p:sp>
      <p:sp>
        <p:nvSpPr>
          <p:cNvPr id="20532" name="文本框 20531"/>
          <p:cNvSpPr txBox="1"/>
          <p:nvPr/>
        </p:nvSpPr>
        <p:spPr>
          <a:xfrm>
            <a:off x="6864350" y="2419350"/>
            <a:ext cx="178435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  <a:ea typeface="黑体" pitchFamily="49" charset="-122"/>
              </a:rPr>
              <a:t>孙中山</a:t>
            </a:r>
          </a:p>
        </p:txBody>
      </p:sp>
      <p:sp>
        <p:nvSpPr>
          <p:cNvPr id="20533" name="文本框 20532"/>
          <p:cNvSpPr txBox="1"/>
          <p:nvPr/>
        </p:nvSpPr>
        <p:spPr>
          <a:xfrm>
            <a:off x="9271000" y="3667125"/>
            <a:ext cx="286861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>
                <a:solidFill>
                  <a:srgbClr val="0000FF"/>
                </a:solidFill>
                <a:ea typeface="黑体" pitchFamily="49" charset="-122"/>
              </a:rPr>
              <a:t>先进知识分子</a:t>
            </a:r>
          </a:p>
        </p:txBody>
      </p:sp>
      <p:sp>
        <p:nvSpPr>
          <p:cNvPr id="20534" name="文本框 20533"/>
          <p:cNvSpPr txBox="1"/>
          <p:nvPr/>
        </p:nvSpPr>
        <p:spPr>
          <a:xfrm>
            <a:off x="9144000" y="2259013"/>
            <a:ext cx="2281238" cy="10144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  <a:ea typeface="黑体" pitchFamily="49" charset="-122"/>
              </a:rPr>
              <a:t>陈独秀、李钊、</a:t>
            </a:r>
          </a:p>
          <a:p>
            <a:pPr algn="ctr"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  <a:ea typeface="黑体" pitchFamily="49" charset="-122"/>
              </a:rPr>
              <a:t>胡适、鲁迅</a:t>
            </a:r>
            <a:endParaRPr lang="zh-CN" altLang="en-US" sz="2400" b="1">
              <a:solidFill>
                <a:srgbClr val="FF3300"/>
              </a:solidFill>
              <a:latin typeface="Times New Roman" panose="02020603050405020304" pitchFamily="18" charset="0"/>
              <a:ea typeface="黑体" pitchFamily="49" charset="-122"/>
            </a:endParaRPr>
          </a:p>
        </p:txBody>
      </p:sp>
      <p:sp>
        <p:nvSpPr>
          <p:cNvPr id="11319" name="矩形 20534"/>
          <p:cNvSpPr/>
          <p:nvPr/>
        </p:nvSpPr>
        <p:spPr>
          <a:xfrm>
            <a:off x="574675" y="2351088"/>
            <a:ext cx="982663" cy="830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/>
            <a:r>
              <a:rPr lang="zh-CN" altLang="en-US" sz="2400" b="1">
                <a:solidFill>
                  <a:srgbClr val="000000"/>
                </a:solidFill>
              </a:rPr>
              <a:t>代表</a:t>
            </a:r>
          </a:p>
          <a:p>
            <a:pPr eaLnBrk="0" hangingPunct="0"/>
            <a:r>
              <a:rPr lang="zh-CN" altLang="en-US" sz="2400" b="1">
                <a:solidFill>
                  <a:srgbClr val="000000"/>
                </a:solidFill>
              </a:rPr>
              <a:t>人物</a:t>
            </a:r>
          </a:p>
        </p:txBody>
      </p:sp>
      <p:sp>
        <p:nvSpPr>
          <p:cNvPr id="11320" name="矩形 20535"/>
          <p:cNvSpPr/>
          <p:nvPr/>
        </p:nvSpPr>
        <p:spPr>
          <a:xfrm>
            <a:off x="635000" y="3408363"/>
            <a:ext cx="862013" cy="830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/>
            <a:r>
              <a:rPr lang="zh-CN" altLang="en-US" sz="2400" b="1">
                <a:solidFill>
                  <a:srgbClr val="000000"/>
                </a:solidFill>
              </a:rPr>
              <a:t>政治</a:t>
            </a:r>
          </a:p>
          <a:p>
            <a:pPr eaLnBrk="0" hangingPunct="0"/>
            <a:r>
              <a:rPr lang="zh-CN" altLang="en-US" sz="2400" b="1">
                <a:solidFill>
                  <a:srgbClr val="000000"/>
                </a:solidFill>
              </a:rPr>
              <a:t>派别</a:t>
            </a:r>
          </a:p>
        </p:txBody>
      </p:sp>
      <p:sp>
        <p:nvSpPr>
          <p:cNvPr id="20537" name="矩形 20536"/>
          <p:cNvSpPr/>
          <p:nvPr/>
        </p:nvSpPr>
        <p:spPr>
          <a:xfrm>
            <a:off x="1622425" y="1273175"/>
            <a:ext cx="2225675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rgbClr val="009999"/>
              </a:buClr>
              <a:buSzPct val="75000"/>
              <a:buFont typeface="Wingdings" panose="05000000000000000000" pitchFamily="2" charset="2"/>
              <a:buNone/>
            </a:pPr>
            <a:r>
              <a:rPr lang="en-US" altLang="zh-CN" sz="2000" b="1">
                <a:solidFill>
                  <a:srgbClr val="FF0000"/>
                </a:solidFill>
                <a:latin typeface="宋体" pitchFamily="2" charset="-122"/>
              </a:rPr>
              <a:t>19</a:t>
            </a:r>
            <a:r>
              <a:rPr lang="zh-CN" altLang="en-US" sz="2000" b="1">
                <a:solidFill>
                  <a:srgbClr val="FF0000"/>
                </a:solidFill>
                <a:latin typeface="宋体" pitchFamily="2" charset="-122"/>
              </a:rPr>
              <a:t>世纪</a:t>
            </a:r>
            <a:r>
              <a:rPr lang="en-US" altLang="zh-CN" sz="2000" b="1">
                <a:solidFill>
                  <a:srgbClr val="FF0000"/>
                </a:solidFill>
                <a:latin typeface="宋体" pitchFamily="2" charset="-122"/>
              </a:rPr>
              <a:t>60-90</a:t>
            </a:r>
            <a:r>
              <a:rPr lang="zh-CN" altLang="en-US" sz="2000" b="1">
                <a:solidFill>
                  <a:srgbClr val="FF0000"/>
                </a:solidFill>
                <a:latin typeface="宋体" pitchFamily="2" charset="-122"/>
              </a:rPr>
              <a:t>年代</a:t>
            </a:r>
          </a:p>
        </p:txBody>
      </p:sp>
      <p:sp>
        <p:nvSpPr>
          <p:cNvPr id="20538" name="矩形 20537"/>
          <p:cNvSpPr/>
          <p:nvPr/>
        </p:nvSpPr>
        <p:spPr>
          <a:xfrm>
            <a:off x="6786563" y="3592513"/>
            <a:ext cx="2366962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/>
            <a:r>
              <a:rPr lang="zh-CN" altLang="en-US" sz="2400">
                <a:solidFill>
                  <a:srgbClr val="0000FF"/>
                </a:solidFill>
                <a:ea typeface="黑体" pitchFamily="49" charset="-122"/>
              </a:rPr>
              <a:t>资产阶级革命派</a:t>
            </a:r>
          </a:p>
        </p:txBody>
      </p:sp>
      <p:sp>
        <p:nvSpPr>
          <p:cNvPr id="20539" name="文本框 20538"/>
          <p:cNvSpPr txBox="1"/>
          <p:nvPr/>
        </p:nvSpPr>
        <p:spPr>
          <a:xfrm>
            <a:off x="1677988" y="4422775"/>
            <a:ext cx="2411412" cy="1014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en-US" altLang="zh-CN" sz="2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(</a:t>
            </a:r>
            <a:r>
              <a:rPr lang="zh-CN" altLang="en-US" sz="2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自强、求富</a:t>
            </a:r>
            <a:r>
              <a:rPr lang="en-US" altLang="zh-CN" sz="2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)  </a:t>
            </a:r>
          </a:p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en-US" altLang="zh-CN" sz="2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  </a:t>
            </a:r>
            <a:r>
              <a:rPr lang="zh-CN" altLang="en-US" sz="24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师夷长技</a:t>
            </a:r>
          </a:p>
        </p:txBody>
      </p:sp>
      <p:sp>
        <p:nvSpPr>
          <p:cNvPr id="20540" name="文本框 20539"/>
          <p:cNvSpPr txBox="1"/>
          <p:nvPr/>
        </p:nvSpPr>
        <p:spPr>
          <a:xfrm>
            <a:off x="4433888" y="4652963"/>
            <a:ext cx="2141537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  <a:ea typeface="黑体" pitchFamily="49" charset="-122"/>
              </a:rPr>
              <a:t>变法图强</a:t>
            </a:r>
          </a:p>
        </p:txBody>
      </p:sp>
      <p:sp>
        <p:nvSpPr>
          <p:cNvPr id="20541" name="文本框 20540"/>
          <p:cNvSpPr txBox="1"/>
          <p:nvPr/>
        </p:nvSpPr>
        <p:spPr>
          <a:xfrm>
            <a:off x="7050088" y="4652963"/>
            <a:ext cx="1503362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  <a:ea typeface="黑体" pitchFamily="49" charset="-122"/>
              </a:rPr>
              <a:t>三民主义</a:t>
            </a:r>
          </a:p>
        </p:txBody>
      </p:sp>
      <p:sp>
        <p:nvSpPr>
          <p:cNvPr id="20542" name="矩形 20541"/>
          <p:cNvSpPr/>
          <p:nvPr/>
        </p:nvSpPr>
        <p:spPr>
          <a:xfrm>
            <a:off x="9410700" y="4652963"/>
            <a:ext cx="187642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rgbClr val="009999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>
                <a:solidFill>
                  <a:srgbClr val="FF0000"/>
                </a:solidFill>
                <a:ea typeface="黑体" pitchFamily="49" charset="-122"/>
              </a:rPr>
              <a:t>民主、科学</a:t>
            </a:r>
          </a:p>
        </p:txBody>
      </p:sp>
      <p:sp>
        <p:nvSpPr>
          <p:cNvPr id="20543" name="矩形 20542"/>
          <p:cNvSpPr/>
          <p:nvPr/>
        </p:nvSpPr>
        <p:spPr>
          <a:xfrm>
            <a:off x="4332288" y="5554663"/>
            <a:ext cx="2128837" cy="860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000" b="1">
                <a:solidFill>
                  <a:srgbClr val="0000FF"/>
                </a:solidFill>
                <a:ea typeface="黑体" pitchFamily="49" charset="-122"/>
              </a:rPr>
              <a:t>政治、经济、</a:t>
            </a:r>
          </a:p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000" b="1">
                <a:solidFill>
                  <a:srgbClr val="0000FF"/>
                </a:solidFill>
                <a:ea typeface="黑体" pitchFamily="49" charset="-122"/>
              </a:rPr>
              <a:t>文化</a:t>
            </a:r>
            <a:r>
              <a:rPr lang="zh-CN" altLang="en-US" b="1">
                <a:solidFill>
                  <a:srgbClr val="0000FF"/>
                </a:solidFill>
              </a:rPr>
              <a:t>、</a:t>
            </a:r>
            <a:r>
              <a:rPr lang="zh-CN" altLang="en-US" sz="2000" b="1">
                <a:solidFill>
                  <a:srgbClr val="0000FF"/>
                </a:solidFill>
                <a:ea typeface="黑体" pitchFamily="49" charset="-122"/>
              </a:rPr>
              <a:t>军事</a:t>
            </a:r>
          </a:p>
        </p:txBody>
      </p:sp>
      <p:sp>
        <p:nvSpPr>
          <p:cNvPr id="20544" name="文本框 20543"/>
          <p:cNvSpPr txBox="1"/>
          <p:nvPr/>
        </p:nvSpPr>
        <p:spPr>
          <a:xfrm>
            <a:off x="6932613" y="5554663"/>
            <a:ext cx="2220912" cy="860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Clr>
                <a:srgbClr val="FFFFFF"/>
              </a:buClr>
            </a:pPr>
            <a:r>
              <a:rPr lang="zh-CN" altLang="en-US" sz="2000" b="1">
                <a:solidFill>
                  <a:srgbClr val="0000FF"/>
                </a:solidFill>
                <a:latin typeface="Times New Roman" panose="02020603050405020304" pitchFamily="18" charset="0"/>
                <a:ea typeface="黑体" pitchFamily="49" charset="-122"/>
              </a:rPr>
              <a:t>武昌起义</a:t>
            </a:r>
          </a:p>
          <a:p>
            <a:pPr algn="ctr">
              <a:spcBef>
                <a:spcPct val="50000"/>
              </a:spcBef>
              <a:buClr>
                <a:srgbClr val="FFFFFF"/>
              </a:buClr>
            </a:pPr>
            <a:r>
              <a:rPr lang="zh-CN" altLang="en-US" sz="2000" b="1">
                <a:solidFill>
                  <a:srgbClr val="0000FF"/>
                </a:solidFill>
                <a:ea typeface="黑体" pitchFamily="49" charset="-122"/>
              </a:rPr>
              <a:t>中华民国成立</a:t>
            </a:r>
          </a:p>
        </p:txBody>
      </p:sp>
      <p:sp>
        <p:nvSpPr>
          <p:cNvPr id="20545" name="矩形 20544"/>
          <p:cNvSpPr/>
          <p:nvPr/>
        </p:nvSpPr>
        <p:spPr>
          <a:xfrm>
            <a:off x="9271000" y="5554663"/>
            <a:ext cx="2335213" cy="10144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  <a:latin typeface="宋体" pitchFamily="2" charset="-122"/>
                <a:sym typeface="宋体" panose="02010600030101010101" pitchFamily="2" charset="-122"/>
              </a:rPr>
              <a:t>抨击旧道德、旧文化；</a:t>
            </a:r>
            <a:r>
              <a:rPr lang="zh-CN" altLang="zh-CN" sz="2000" b="1">
                <a:solidFill>
                  <a:srgbClr val="C00000"/>
                </a:solidFill>
                <a:latin typeface="宋体" pitchFamily="2" charset="-122"/>
                <a:sym typeface="宋体" panose="02010600030101010101" pitchFamily="2" charset="-122"/>
              </a:rPr>
              <a:t>提倡民主与科学；提倡文学革命。</a:t>
            </a:r>
            <a:endParaRPr lang="zh-CN" altLang="en-US" sz="2000">
              <a:solidFill>
                <a:srgbClr val="0000FF"/>
              </a:solidFill>
              <a:ea typeface="黑体" pitchFamily="49" charset="-122"/>
            </a:endParaRPr>
          </a:p>
        </p:txBody>
      </p:sp>
      <p:sp>
        <p:nvSpPr>
          <p:cNvPr id="20546" name="矩形 20545"/>
          <p:cNvSpPr/>
          <p:nvPr/>
        </p:nvSpPr>
        <p:spPr>
          <a:xfrm>
            <a:off x="1622425" y="5468938"/>
            <a:ext cx="2319338" cy="1420812"/>
          </a:xfrm>
          <a:prstGeom prst="rect">
            <a:avLst/>
          </a:prstGeom>
          <a:noFill/>
          <a:ln w="9525">
            <a:noFill/>
          </a:ln>
        </p:spPr>
        <p:txBody>
          <a:bodyPr wrap="none" anchor="ctr"/>
          <a:lstStyle/>
          <a:p>
            <a:r>
              <a:rPr lang="zh-CN" altLang="en-US" sz="2000">
                <a:solidFill>
                  <a:srgbClr val="0000FF"/>
                </a:solidFill>
                <a:ea typeface="黑体" pitchFamily="49" charset="-122"/>
              </a:rPr>
              <a:t>创办军事工业</a:t>
            </a:r>
          </a:p>
          <a:p>
            <a:r>
              <a:rPr lang="zh-CN" altLang="en-US" sz="2000">
                <a:solidFill>
                  <a:srgbClr val="0000FF"/>
                </a:solidFill>
                <a:ea typeface="黑体" pitchFamily="49" charset="-122"/>
              </a:rPr>
              <a:t>创办民用工业</a:t>
            </a:r>
          </a:p>
          <a:p>
            <a:r>
              <a:rPr lang="zh-CN" altLang="en-US" sz="2000">
                <a:solidFill>
                  <a:srgbClr val="0000FF"/>
                </a:solidFill>
                <a:ea typeface="黑体" pitchFamily="49" charset="-122"/>
              </a:rPr>
              <a:t>筹建新式陆海军</a:t>
            </a:r>
          </a:p>
          <a:p>
            <a:r>
              <a:rPr lang="zh-CN" altLang="en-US" sz="2000">
                <a:solidFill>
                  <a:srgbClr val="0000FF"/>
                </a:solidFill>
                <a:ea typeface="黑体" pitchFamily="49" charset="-122"/>
              </a:rPr>
              <a:t>兴办新式学堂</a:t>
            </a:r>
          </a:p>
        </p:txBody>
      </p:sp>
      <p:sp>
        <p:nvSpPr>
          <p:cNvPr id="8194" name="Text Box 2"/>
          <p:cNvSpPr txBox="1">
            <a:spLocks noChangeArrowheads="1"/>
          </p:cNvSpPr>
          <p:nvPr/>
        </p:nvSpPr>
        <p:spPr bwMode="auto">
          <a:xfrm>
            <a:off x="173038" y="20638"/>
            <a:ext cx="4891088" cy="6461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sz="3600" b="1" noProof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近代化的探索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677988" y="2114550"/>
            <a:ext cx="2263775" cy="11684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000" b="1">
                <a:solidFill>
                  <a:srgbClr val="FF0000"/>
                </a:solidFill>
                <a:latin typeface="宋体" pitchFamily="2" charset="-122"/>
              </a:rPr>
              <a:t>奕䜣 、曾国藩、</a:t>
            </a:r>
          </a:p>
          <a:p>
            <a:pPr>
              <a:spcBef>
                <a:spcPct val="50000"/>
              </a:spcBef>
              <a:buClr>
                <a:srgbClr val="FFFFFF"/>
              </a:buClr>
            </a:pPr>
            <a:r>
              <a:rPr lang="zh-CN" altLang="en-US" sz="2000" b="1">
                <a:solidFill>
                  <a:srgbClr val="FF0000"/>
                </a:solidFill>
                <a:latin typeface="宋体" pitchFamily="2" charset="-122"/>
              </a:rPr>
              <a:t>李鸿章、左宗棠、张之洞</a:t>
            </a:r>
          </a:p>
        </p:txBody>
      </p:sp>
    </p:spTree>
    <p:extLst>
      <p:ext uri="{BB962C8B-B14F-4D97-AF65-F5344CB8AC3E}">
        <p14:creationId xmlns:p14="http://schemas.microsoft.com/office/powerpoint/2010/main" val="451622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0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0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1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0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0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0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0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20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0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7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20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7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20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8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ntr" presetSubtype="10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20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8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grpId="1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20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ntr" presetSubtype="10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20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ntr" presetSubtype="10" fill="hold" grpId="1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20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0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ntr" presetSubtype="10" fill="hold" grpId="1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20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 nodeType="clickPar">
                      <p:stCondLst>
                        <p:cond delay="indefinite"/>
                      </p:stCondLst>
                      <p:childTnLst>
                        <p:par>
                          <p:cTn id="11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3" presetClass="entr" presetSubtype="10" fill="hold" grpId="1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20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9" presetID="3" presetClass="entr" presetSubtype="10" fill="hold" grpId="1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1" dur="500"/>
                                        <p:tgtEl>
                                          <p:spTgt spid="20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25" grpId="0"/>
      <p:bldP spid="20526" grpId="0"/>
      <p:bldP spid="20527" grpId="0"/>
      <p:bldP spid="20529" grpId="0"/>
      <p:bldP spid="20530" grpId="0"/>
      <p:bldP spid="20531" grpId="0"/>
      <p:bldP spid="20532" grpId="0"/>
      <p:bldP spid="20533" grpId="0"/>
      <p:bldP spid="20534" grpId="0"/>
      <p:bldP spid="20537" grpId="0"/>
      <p:bldP spid="20538" grpId="0"/>
      <p:bldP spid="20539" grpId="0"/>
      <p:bldP spid="20540" grpId="0"/>
      <p:bldP spid="20541" grpId="0"/>
      <p:bldP spid="20542" grpId="0"/>
      <p:bldP spid="20543" grpId="0"/>
      <p:bldP spid="20544" grpId="0"/>
      <p:bldP spid="20545" grpId="0"/>
      <p:bldP spid="20546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7106" name="Text Box 2"/>
          <p:cNvSpPr txBox="1">
            <a:spLocks noChangeArrowheads="1"/>
          </p:cNvSpPr>
          <p:nvPr/>
        </p:nvSpPr>
        <p:spPr bwMode="auto">
          <a:xfrm flipH="1">
            <a:off x="4038601" y="1371600"/>
            <a:ext cx="52435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latin typeface="Times New Roman" panose="02020603050405020304" pitchFamily="18" charset="0"/>
                <a:ea typeface="黑体" pitchFamily="49" charset="-122"/>
              </a:rPr>
              <a:t>洋务运动（地主阶级</a:t>
            </a:r>
            <a:r>
              <a:rPr kumimoji="1" lang="zh-CN" altLang="en-US" sz="3200" b="1">
                <a:solidFill>
                  <a:srgbClr val="0000FF"/>
                </a:solidFill>
                <a:latin typeface="Times New Roman" panose="02020603050405020304" pitchFamily="18" charset="0"/>
                <a:ea typeface="黑体" pitchFamily="49" charset="-122"/>
              </a:rPr>
              <a:t>洋务派</a:t>
            </a:r>
            <a:r>
              <a:rPr kumimoji="1" lang="zh-CN" altLang="en-US" sz="3200" b="1">
                <a:latin typeface="Times New Roman" panose="02020603050405020304" pitchFamily="18" charset="0"/>
                <a:ea typeface="黑体" pitchFamily="49" charset="-122"/>
              </a:rPr>
              <a:t>）</a:t>
            </a:r>
          </a:p>
        </p:txBody>
      </p:sp>
      <p:sp>
        <p:nvSpPr>
          <p:cNvPr id="47107" name="Text Box 3"/>
          <p:cNvSpPr txBox="1">
            <a:spLocks noChangeArrowheads="1"/>
          </p:cNvSpPr>
          <p:nvPr/>
        </p:nvSpPr>
        <p:spPr bwMode="auto">
          <a:xfrm>
            <a:off x="4191000" y="3124200"/>
            <a:ext cx="5486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latin typeface="Times New Roman" panose="02020603050405020304" pitchFamily="18" charset="0"/>
                <a:ea typeface="黑体" pitchFamily="49" charset="-122"/>
              </a:rPr>
              <a:t>戊戌变法（资产阶级</a:t>
            </a:r>
            <a:r>
              <a:rPr kumimoji="1" lang="zh-CN" altLang="en-US" sz="3200" b="1">
                <a:solidFill>
                  <a:srgbClr val="0000FF"/>
                </a:solidFill>
                <a:latin typeface="Times New Roman" panose="02020603050405020304" pitchFamily="18" charset="0"/>
                <a:ea typeface="黑体" pitchFamily="49" charset="-122"/>
              </a:rPr>
              <a:t>维新派</a:t>
            </a:r>
            <a:r>
              <a:rPr kumimoji="1" lang="zh-CN" altLang="en-US" sz="3200" b="1">
                <a:latin typeface="Times New Roman" panose="02020603050405020304" pitchFamily="18" charset="0"/>
                <a:ea typeface="黑体" pitchFamily="49" charset="-122"/>
              </a:rPr>
              <a:t>）</a:t>
            </a:r>
          </a:p>
        </p:txBody>
      </p:sp>
      <p:sp>
        <p:nvSpPr>
          <p:cNvPr id="47108" name="Text Box 4"/>
          <p:cNvSpPr txBox="1">
            <a:spLocks noChangeArrowheads="1"/>
          </p:cNvSpPr>
          <p:nvPr/>
        </p:nvSpPr>
        <p:spPr bwMode="auto">
          <a:xfrm>
            <a:off x="4191000" y="4191000"/>
            <a:ext cx="5257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latin typeface="Times New Roman" panose="02020603050405020304" pitchFamily="18" charset="0"/>
                <a:ea typeface="黑体" pitchFamily="49" charset="-122"/>
              </a:rPr>
              <a:t>辛亥革命（资产阶级</a:t>
            </a:r>
            <a:r>
              <a:rPr kumimoji="1" lang="zh-CN" altLang="en-US" sz="3200" b="1">
                <a:solidFill>
                  <a:srgbClr val="0000FF"/>
                </a:solidFill>
                <a:latin typeface="Times New Roman" panose="02020603050405020304" pitchFamily="18" charset="0"/>
                <a:ea typeface="黑体" pitchFamily="49" charset="-122"/>
              </a:rPr>
              <a:t>革命派</a:t>
            </a:r>
            <a:r>
              <a:rPr kumimoji="1" lang="zh-CN" altLang="en-US" sz="3200" b="1">
                <a:latin typeface="Times New Roman" panose="02020603050405020304" pitchFamily="18" charset="0"/>
                <a:ea typeface="黑体" pitchFamily="49" charset="-122"/>
              </a:rPr>
              <a:t>）</a:t>
            </a:r>
          </a:p>
        </p:txBody>
      </p:sp>
      <p:sp>
        <p:nvSpPr>
          <p:cNvPr id="47109" name="Text Box 5"/>
          <p:cNvSpPr txBox="1">
            <a:spLocks noChangeArrowheads="1"/>
          </p:cNvSpPr>
          <p:nvPr/>
        </p:nvSpPr>
        <p:spPr bwMode="auto">
          <a:xfrm>
            <a:off x="3962400" y="5562600"/>
            <a:ext cx="6400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latin typeface="Times New Roman" panose="02020603050405020304" pitchFamily="18" charset="0"/>
                <a:ea typeface="黑体" pitchFamily="49" charset="-122"/>
              </a:rPr>
              <a:t>新文化运动（资产阶级</a:t>
            </a:r>
            <a:r>
              <a:rPr kumimoji="1" lang="zh-CN" altLang="en-US" sz="3200" b="1">
                <a:solidFill>
                  <a:srgbClr val="0000FF"/>
                </a:solidFill>
                <a:latin typeface="Times New Roman" panose="02020603050405020304" pitchFamily="18" charset="0"/>
                <a:ea typeface="黑体" pitchFamily="49" charset="-122"/>
              </a:rPr>
              <a:t>激进派</a:t>
            </a:r>
            <a:r>
              <a:rPr kumimoji="1" lang="zh-CN" altLang="en-US" sz="3200" b="1">
                <a:latin typeface="Times New Roman" panose="02020603050405020304" pitchFamily="18" charset="0"/>
                <a:ea typeface="黑体" pitchFamily="49" charset="-122"/>
              </a:rPr>
              <a:t>）</a:t>
            </a:r>
          </a:p>
        </p:txBody>
      </p:sp>
      <p:sp>
        <p:nvSpPr>
          <p:cNvPr id="98310" name="WordArt 6"/>
          <p:cNvSpPr>
            <a:spLocks noChangeArrowheads="1" noChangeShapeType="1"/>
          </p:cNvSpPr>
          <p:nvPr/>
        </p:nvSpPr>
        <p:spPr bwMode="auto">
          <a:xfrm>
            <a:off x="3494088" y="271463"/>
            <a:ext cx="4953000" cy="11430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4000" b="1" kern="10">
                <a:ln w="9525">
                  <a:solidFill>
                    <a:srgbClr val="FF6600"/>
                  </a:solidFill>
                  <a:round/>
                </a:ln>
                <a:solidFill>
                  <a:srgbClr val="00FFFF"/>
                </a:solidFill>
                <a:latin typeface="黑体" pitchFamily="49" charset="-122"/>
                <a:ea typeface="黑体" pitchFamily="49" charset="-122"/>
              </a:rPr>
              <a:t>中国近代化的探索</a:t>
            </a:r>
          </a:p>
        </p:txBody>
      </p:sp>
      <p:sp>
        <p:nvSpPr>
          <p:cNvPr id="47111" name="Text Box 7"/>
          <p:cNvSpPr txBox="1">
            <a:spLocks noChangeArrowheads="1"/>
          </p:cNvSpPr>
          <p:nvPr/>
        </p:nvSpPr>
        <p:spPr bwMode="auto">
          <a:xfrm>
            <a:off x="2133600" y="1447800"/>
            <a:ext cx="2057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FC1908"/>
                </a:solidFill>
                <a:latin typeface="黑体" pitchFamily="49" charset="-122"/>
                <a:ea typeface="黑体" pitchFamily="49" charset="-122"/>
              </a:rPr>
              <a:t>军事器物</a:t>
            </a:r>
          </a:p>
        </p:txBody>
      </p:sp>
      <p:sp>
        <p:nvSpPr>
          <p:cNvPr id="47112" name="Text Box 8"/>
          <p:cNvSpPr txBox="1">
            <a:spLocks noChangeArrowheads="1"/>
          </p:cNvSpPr>
          <p:nvPr/>
        </p:nvSpPr>
        <p:spPr bwMode="auto">
          <a:xfrm>
            <a:off x="1919288" y="3644900"/>
            <a:ext cx="2209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FC1908"/>
                </a:solidFill>
                <a:latin typeface="黑体" pitchFamily="49" charset="-122"/>
                <a:ea typeface="黑体" pitchFamily="49" charset="-122"/>
              </a:rPr>
              <a:t>政治制度</a:t>
            </a:r>
          </a:p>
        </p:txBody>
      </p:sp>
      <p:sp>
        <p:nvSpPr>
          <p:cNvPr id="47113" name="Text Box 9"/>
          <p:cNvSpPr txBox="1">
            <a:spLocks noChangeArrowheads="1"/>
          </p:cNvSpPr>
          <p:nvPr/>
        </p:nvSpPr>
        <p:spPr bwMode="auto">
          <a:xfrm>
            <a:off x="2057400" y="5562600"/>
            <a:ext cx="1905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FC1908"/>
                </a:solidFill>
                <a:latin typeface="黑体" pitchFamily="49" charset="-122"/>
                <a:ea typeface="黑体" pitchFamily="49" charset="-122"/>
              </a:rPr>
              <a:t>思想文化</a:t>
            </a:r>
          </a:p>
        </p:txBody>
      </p:sp>
      <p:sp>
        <p:nvSpPr>
          <p:cNvPr id="47114" name="Text Box 10"/>
          <p:cNvSpPr txBox="1">
            <a:spLocks noChangeArrowheads="1"/>
          </p:cNvSpPr>
          <p:nvPr/>
        </p:nvSpPr>
        <p:spPr bwMode="auto">
          <a:xfrm>
            <a:off x="9818688" y="-293688"/>
            <a:ext cx="990600" cy="7292976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600" b="1">
                <a:solidFill>
                  <a:srgbClr val="0066FF"/>
                </a:solidFill>
                <a:latin typeface="Times New Roman" panose="02020603050405020304" pitchFamily="18" charset="0"/>
                <a:ea typeface="黑体" pitchFamily="49" charset="-122"/>
              </a:rPr>
              <a:t>特点</a:t>
            </a:r>
            <a:endParaRPr kumimoji="1" lang="en-US" altLang="zh-CN" sz="3600" b="1">
              <a:solidFill>
                <a:srgbClr val="0066FF"/>
              </a:solidFill>
              <a:latin typeface="Times New Roman" panose="02020603050405020304" pitchFamily="18" charset="0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</a:pPr>
            <a:r>
              <a:rPr kumimoji="1" lang="zh-CN" altLang="en-US" sz="3600" b="1">
                <a:solidFill>
                  <a:srgbClr val="0066FF"/>
                </a:solidFill>
                <a:latin typeface="Times New Roman" panose="02020603050405020304" pitchFamily="18" charset="0"/>
                <a:ea typeface="黑体" pitchFamily="49" charset="-122"/>
              </a:rPr>
              <a:t>：层层递进</a:t>
            </a:r>
            <a:endParaRPr kumimoji="1" lang="en-US" altLang="zh-CN" sz="3600" b="1">
              <a:solidFill>
                <a:srgbClr val="0066FF"/>
              </a:solidFill>
              <a:latin typeface="Times New Roman" panose="02020603050405020304" pitchFamily="18" charset="0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</a:pPr>
            <a:r>
              <a:rPr kumimoji="1" lang="zh-CN" altLang="en-US" sz="3600" b="1">
                <a:solidFill>
                  <a:srgbClr val="0066FF"/>
                </a:solidFill>
                <a:latin typeface="Times New Roman" panose="02020603050405020304" pitchFamily="18" charset="0"/>
                <a:ea typeface="黑体" pitchFamily="49" charset="-122"/>
              </a:rPr>
              <a:t>，由表及里</a:t>
            </a:r>
          </a:p>
        </p:txBody>
      </p:sp>
      <p:sp>
        <p:nvSpPr>
          <p:cNvPr id="47115" name="AutoShape 11"/>
          <p:cNvSpPr>
            <a:spLocks noChangeArrowheads="1"/>
          </p:cNvSpPr>
          <p:nvPr/>
        </p:nvSpPr>
        <p:spPr bwMode="auto">
          <a:xfrm>
            <a:off x="9601200" y="1981200"/>
            <a:ext cx="304800" cy="3657600"/>
          </a:xfrm>
          <a:prstGeom prst="downArrow">
            <a:avLst>
              <a:gd name="adj1" fmla="val 12500"/>
              <a:gd name="adj2" fmla="val 235278"/>
            </a:avLst>
          </a:prstGeom>
          <a:solidFill>
            <a:schemeClr val="tx1"/>
          </a:solidFill>
          <a:ln w="9525">
            <a:solidFill>
              <a:srgbClr val="FFFF00"/>
            </a:solidFill>
            <a:miter lim="800000"/>
          </a:ln>
        </p:spPr>
        <p:txBody>
          <a:bodyPr vert="eaVert"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7116" name="AutoShape 12"/>
          <p:cNvSpPr>
            <a:spLocks noChangeArrowheads="1"/>
          </p:cNvSpPr>
          <p:nvPr/>
        </p:nvSpPr>
        <p:spPr bwMode="auto">
          <a:xfrm>
            <a:off x="2895600" y="2133600"/>
            <a:ext cx="228600" cy="1143000"/>
          </a:xfrm>
          <a:prstGeom prst="downArrow">
            <a:avLst>
              <a:gd name="adj1" fmla="val 12500"/>
              <a:gd name="adj2" fmla="val 98032"/>
            </a:avLst>
          </a:prstGeom>
          <a:solidFill>
            <a:schemeClr val="tx1"/>
          </a:solidFill>
          <a:ln w="9525">
            <a:solidFill>
              <a:srgbClr val="FFFF00"/>
            </a:solidFill>
            <a:miter lim="800000"/>
          </a:ln>
        </p:spPr>
        <p:txBody>
          <a:bodyPr vert="eaVert"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7117" name="AutoShape 13"/>
          <p:cNvSpPr>
            <a:spLocks noChangeArrowheads="1"/>
          </p:cNvSpPr>
          <p:nvPr/>
        </p:nvSpPr>
        <p:spPr bwMode="auto">
          <a:xfrm>
            <a:off x="2895600" y="4343400"/>
            <a:ext cx="228600" cy="1143000"/>
          </a:xfrm>
          <a:prstGeom prst="downArrow">
            <a:avLst>
              <a:gd name="adj1" fmla="val 12500"/>
              <a:gd name="adj2" fmla="val 98032"/>
            </a:avLst>
          </a:prstGeom>
          <a:solidFill>
            <a:schemeClr val="tx1"/>
          </a:solidFill>
          <a:ln w="9525">
            <a:solidFill>
              <a:srgbClr val="FFFF00"/>
            </a:solidFill>
            <a:miter lim="800000"/>
          </a:ln>
        </p:spPr>
        <p:txBody>
          <a:bodyPr vert="eaVert"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7119" name="Text Box 15"/>
          <p:cNvSpPr txBox="1">
            <a:spLocks noChangeArrowheads="1"/>
          </p:cNvSpPr>
          <p:nvPr/>
        </p:nvSpPr>
        <p:spPr bwMode="auto">
          <a:xfrm>
            <a:off x="4576764" y="2001838"/>
            <a:ext cx="4251325" cy="46196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kumimoji="1"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（自强求富，维护清朝统治）</a:t>
            </a:r>
          </a:p>
        </p:txBody>
      </p:sp>
      <p:sp>
        <p:nvSpPr>
          <p:cNvPr id="47120" name="Text Box 16"/>
          <p:cNvSpPr txBox="1">
            <a:spLocks noChangeArrowheads="1"/>
          </p:cNvSpPr>
          <p:nvPr/>
        </p:nvSpPr>
        <p:spPr bwMode="auto">
          <a:xfrm>
            <a:off x="3810000" y="3657600"/>
            <a:ext cx="6019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kumimoji="1"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（变法图强，君主立宪制）</a:t>
            </a:r>
          </a:p>
        </p:txBody>
      </p:sp>
      <p:sp>
        <p:nvSpPr>
          <p:cNvPr id="47121" name="Text Box 17"/>
          <p:cNvSpPr txBox="1">
            <a:spLocks noChangeArrowheads="1"/>
          </p:cNvSpPr>
          <p:nvPr/>
        </p:nvSpPr>
        <p:spPr bwMode="auto">
          <a:xfrm>
            <a:off x="2819400" y="4800600"/>
            <a:ext cx="78486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kumimoji="1"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（三民主义，民主共和制）</a:t>
            </a:r>
          </a:p>
        </p:txBody>
      </p:sp>
      <p:sp>
        <p:nvSpPr>
          <p:cNvPr id="47122" name="Text Box 18"/>
          <p:cNvSpPr txBox="1">
            <a:spLocks noChangeArrowheads="1"/>
          </p:cNvSpPr>
          <p:nvPr/>
        </p:nvSpPr>
        <p:spPr bwMode="auto">
          <a:xfrm>
            <a:off x="4800600" y="6172200"/>
            <a:ext cx="47244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kumimoji="1" lang="zh-CN" altLang="en-US" sz="2400" b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rPr>
              <a:t>（民主和科学）</a:t>
            </a:r>
          </a:p>
        </p:txBody>
      </p:sp>
      <p:sp>
        <p:nvSpPr>
          <p:cNvPr id="98323" name="AutoShape 19"/>
          <p:cNvSpPr/>
          <p:nvPr/>
        </p:nvSpPr>
        <p:spPr bwMode="auto">
          <a:xfrm>
            <a:off x="3810000" y="3352800"/>
            <a:ext cx="304800" cy="1219200"/>
          </a:xfrm>
          <a:prstGeom prst="leftBrace">
            <a:avLst>
              <a:gd name="adj1" fmla="val 33333"/>
              <a:gd name="adj2" fmla="val 50000"/>
            </a:avLst>
          </a:prstGeom>
          <a:noFill/>
          <a:ln w="4127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1" name="TextBox 18"/>
          <p:cNvSpPr txBox="1">
            <a:spLocks noChangeArrowheads="1"/>
          </p:cNvSpPr>
          <p:nvPr/>
        </p:nvSpPr>
        <p:spPr bwMode="auto">
          <a:xfrm>
            <a:off x="1760538" y="2271713"/>
            <a:ext cx="8915400" cy="2123658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400" b="1">
                <a:solidFill>
                  <a:schemeClr val="bg1"/>
                </a:solidFill>
              </a:rPr>
              <a:t>启示：</a:t>
            </a:r>
            <a:endParaRPr lang="en-US" altLang="zh-CN" sz="4400" b="1">
              <a:solidFill>
                <a:schemeClr val="bg1"/>
              </a:solidFill>
            </a:endParaRPr>
          </a:p>
          <a:p>
            <a:pPr eaLnBrk="1" hangingPunct="1"/>
            <a:r>
              <a:rPr lang="en-US" altLang="zh-CN" sz="4400" b="1">
                <a:solidFill>
                  <a:schemeClr val="bg1"/>
                </a:solidFill>
              </a:rPr>
              <a:t>1</a:t>
            </a:r>
            <a:r>
              <a:rPr lang="zh-CN" altLang="en-US" sz="4400" b="1">
                <a:solidFill>
                  <a:schemeClr val="bg1"/>
                </a:solidFill>
              </a:rPr>
              <a:t>、资本主义的道路在中国行不通。</a:t>
            </a:r>
            <a:endParaRPr lang="en-US" altLang="zh-CN" sz="4400" b="1">
              <a:solidFill>
                <a:schemeClr val="bg1"/>
              </a:solidFill>
            </a:endParaRPr>
          </a:p>
          <a:p>
            <a:pPr eaLnBrk="1" hangingPunct="1"/>
            <a:r>
              <a:rPr lang="en-US" altLang="zh-CN" sz="4400" b="1">
                <a:solidFill>
                  <a:schemeClr val="bg1"/>
                </a:solidFill>
              </a:rPr>
              <a:t>2</a:t>
            </a:r>
            <a:r>
              <a:rPr lang="zh-CN" altLang="en-US" sz="4400" b="1">
                <a:solidFill>
                  <a:schemeClr val="bg1"/>
                </a:solidFill>
              </a:rPr>
              <a:t>、只有共产党才能挽救中国</a:t>
            </a:r>
            <a:endParaRPr lang="en-US" altLang="zh-CN" sz="44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5315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3" presetClass="entr" presetSubtype="10" fill="hold" grpId="1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7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  <p:cond evt="onBegin" delay="0">
                          <p:tn val="13"/>
                        </p:cond>
                      </p:stCondLst>
                      <p:childTnLst>
                        <p:par>
                          <p:cTn id="1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  <p:cond evt="onBegin" delay="0">
                          <p:tn val="20"/>
                        </p:cond>
                      </p:stCondLst>
                      <p:childTnLst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3" presetClass="entr" presetSubtype="10" fill="hold" grpId="1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7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  <p:cond evt="onBegin" delay="0">
                          <p:tn val="25"/>
                        </p:cond>
                      </p:stCondLst>
                      <p:childTnLst>
                        <p:par>
                          <p:cTn id="2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  <p:cond evt="onBegin" delay="0">
                          <p:tn val="32"/>
                        </p:cond>
                      </p:stCondLst>
                      <p:childTnLst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3" presetClass="entr" presetSubtype="10" fill="hold" grpId="1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7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  <p:cond evt="onBegin" delay="0">
                          <p:tn val="37"/>
                        </p:cond>
                      </p:stCondLst>
                      <p:childTnLst>
                        <p:par>
                          <p:cTn id="39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7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7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  <p:cond evt="onBegin" delay="0">
                          <p:tn val="44"/>
                        </p:cond>
                      </p:stCondLst>
                      <p:childTnLst>
                        <p:par>
                          <p:cTn id="4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7" presetID="3" presetClass="entr" presetSubtype="10" fill="hold" grpId="1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7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  <p:cond evt="onBegin" delay="0">
                          <p:tn val="49"/>
                        </p:cond>
                      </p:stCondLst>
                      <p:childTnLst>
                        <p:par>
                          <p:cTn id="5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7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7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  <p:cond evt="onBegin" delay="0">
                          <p:tn val="56"/>
                        </p:cond>
                      </p:stCondLst>
                      <p:childTnLst>
                        <p:par>
                          <p:cTn id="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9" presetID="2" presetClass="entr" presetSubtype="4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7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  <p:cond evt="onBegin" delay="0">
                          <p:tn val="62"/>
                        </p:cond>
                      </p:stCondLst>
                      <p:childTnLst>
                        <p:par>
                          <p:cTn id="64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17" presetClass="entr" presetSubtype="1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7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7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  <p:cond evt="onBegin" delay="0">
                          <p:tn val="69"/>
                        </p:cond>
                      </p:stCondLst>
                      <p:childTnLst>
                        <p:par>
                          <p:cTn id="7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2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7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7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  <p:cond evt="onBegin" delay="0">
                          <p:tn val="75"/>
                        </p:cond>
                      </p:stCondLst>
                      <p:childTnLst>
                        <p:par>
                          <p:cTn id="7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7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17" presetClass="entr" presetSubtype="1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7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7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  <p:cond evt="onBegin" delay="0">
                          <p:tn val="82"/>
                        </p:cond>
                      </p:stCondLst>
                      <p:childTnLst>
                        <p:par>
                          <p:cTn id="84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8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17" presetClass="entr" presetSubtype="1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7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7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  <p:cond evt="onBegin" delay="0">
                          <p:tn val="89"/>
                        </p:cond>
                      </p:stCondLst>
                      <p:childTnLst>
                        <p:par>
                          <p:cTn id="9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2" presetID="2" presetClass="entr" presetSubtype="4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7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7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  <p:cond evt="onBegin" delay="0">
                          <p:tn val="95"/>
                        </p:cond>
                      </p:stCondLst>
                      <p:childTnLst>
                        <p:par>
                          <p:cTn id="9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grpId="1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6" grpId="0" autoUpdateAnimBg="0"/>
      <p:bldP spid="47107" grpId="0" autoUpdateAnimBg="0"/>
      <p:bldP spid="47108" grpId="0" autoUpdateAnimBg="0"/>
      <p:bldP spid="47109" grpId="0" autoUpdateAnimBg="0"/>
      <p:bldP spid="47111" grpId="0" autoUpdateAnimBg="0"/>
      <p:bldP spid="47112" grpId="0" autoUpdateAnimBg="0"/>
      <p:bldP spid="47113" grpId="0" autoUpdateAnimBg="0"/>
      <p:bldP spid="47114" grpId="0" animBg="1" autoUpdateAnimBg="0"/>
      <p:bldP spid="47115" grpId="0" animBg="1"/>
      <p:bldP spid="47116" grpId="0" animBg="1"/>
      <p:bldP spid="47117" grpId="0" animBg="1"/>
      <p:bldP spid="47119" grpId="0"/>
      <p:bldP spid="47120" grpId="0"/>
      <p:bldP spid="47121" grpId="0"/>
      <p:bldP spid="47122" grpId="0"/>
      <p:bldP spid="21" grpId="0" animBg="1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cxnSp>
        <p:nvCxnSpPr>
          <p:cNvPr id="5" name="直接连接符 4"/>
          <p:cNvCxnSpPr/>
          <p:nvPr/>
        </p:nvCxnSpPr>
        <p:spPr>
          <a:xfrm flipH="1">
            <a:off x="774700" y="3433445"/>
            <a:ext cx="10795" cy="4032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2434590" y="3382010"/>
            <a:ext cx="10795" cy="4032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3716020" y="3428365"/>
            <a:ext cx="10795" cy="4032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5909945" y="3416935"/>
            <a:ext cx="10795" cy="4032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8348345" y="3382010"/>
            <a:ext cx="10795" cy="4032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9450705" y="3382010"/>
            <a:ext cx="10795" cy="4032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11015980" y="3366135"/>
            <a:ext cx="10795" cy="4032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7097395" y="3416935"/>
            <a:ext cx="10795" cy="4032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-10795" y="3785235"/>
            <a:ext cx="11871325" cy="51435"/>
          </a:xfrm>
          <a:prstGeom prst="straightConnector1">
            <a:avLst/>
          </a:prstGeom>
          <a:ln w="539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41960" y="3831590"/>
            <a:ext cx="800100" cy="46037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1919</a:t>
            </a:r>
          </a:p>
        </p:txBody>
      </p:sp>
      <p:sp>
        <p:nvSpPr>
          <p:cNvPr id="15" name="矩形 14"/>
          <p:cNvSpPr/>
          <p:nvPr/>
        </p:nvSpPr>
        <p:spPr>
          <a:xfrm>
            <a:off x="2039620" y="3836670"/>
            <a:ext cx="800100" cy="46037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1924</a:t>
            </a:r>
          </a:p>
        </p:txBody>
      </p:sp>
      <p:sp>
        <p:nvSpPr>
          <p:cNvPr id="16" name="矩形 15"/>
          <p:cNvSpPr/>
          <p:nvPr/>
        </p:nvSpPr>
        <p:spPr>
          <a:xfrm>
            <a:off x="3321685" y="3836670"/>
            <a:ext cx="800100" cy="46037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1927</a:t>
            </a:r>
          </a:p>
        </p:txBody>
      </p:sp>
      <p:sp>
        <p:nvSpPr>
          <p:cNvPr id="17" name="矩形 16"/>
          <p:cNvSpPr/>
          <p:nvPr/>
        </p:nvSpPr>
        <p:spPr>
          <a:xfrm>
            <a:off x="5514975" y="3820160"/>
            <a:ext cx="800100" cy="46037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1936</a:t>
            </a:r>
          </a:p>
        </p:txBody>
      </p:sp>
      <p:sp>
        <p:nvSpPr>
          <p:cNvPr id="18" name="矩形 17"/>
          <p:cNvSpPr/>
          <p:nvPr/>
        </p:nvSpPr>
        <p:spPr>
          <a:xfrm>
            <a:off x="6615430" y="3785235"/>
            <a:ext cx="800100" cy="46037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1937</a:t>
            </a:r>
          </a:p>
        </p:txBody>
      </p:sp>
      <p:sp>
        <p:nvSpPr>
          <p:cNvPr id="19" name="矩形 18"/>
          <p:cNvSpPr/>
          <p:nvPr/>
        </p:nvSpPr>
        <p:spPr>
          <a:xfrm>
            <a:off x="7953375" y="3785235"/>
            <a:ext cx="800100" cy="46037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1945</a:t>
            </a:r>
          </a:p>
        </p:txBody>
      </p:sp>
      <p:sp>
        <p:nvSpPr>
          <p:cNvPr id="20" name="矩形 19"/>
          <p:cNvSpPr/>
          <p:nvPr/>
        </p:nvSpPr>
        <p:spPr>
          <a:xfrm>
            <a:off x="9120505" y="3785235"/>
            <a:ext cx="800100" cy="46037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1946</a:t>
            </a:r>
          </a:p>
        </p:txBody>
      </p:sp>
      <p:sp>
        <p:nvSpPr>
          <p:cNvPr id="21" name="矩形 20"/>
          <p:cNvSpPr/>
          <p:nvPr/>
        </p:nvSpPr>
        <p:spPr>
          <a:xfrm>
            <a:off x="10553700" y="3785235"/>
            <a:ext cx="800100" cy="46037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1949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73710" y="1897380"/>
            <a:ext cx="613410" cy="15309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>
                <a:solidFill>
                  <a:prstClr val="black"/>
                </a:solidFill>
              </a:rPr>
              <a:t>五四运动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0714355" y="1458595"/>
            <a:ext cx="613410" cy="21393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>
                <a:solidFill>
                  <a:prstClr val="black"/>
                </a:solidFill>
              </a:rPr>
              <a:t>新中国成立</a:t>
            </a: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4696460" y="3416935"/>
            <a:ext cx="10795" cy="4032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4175125" y="3836670"/>
            <a:ext cx="975360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1931</a:t>
            </a:r>
          </a:p>
        </p:txBody>
      </p:sp>
      <p:grpSp>
        <p:nvGrpSpPr>
          <p:cNvPr id="6186" name="Group 53"/>
          <p:cNvGrpSpPr/>
          <p:nvPr/>
        </p:nvGrpSpPr>
        <p:grpSpPr>
          <a:xfrm>
            <a:off x="2040255" y="2573655"/>
            <a:ext cx="2336165" cy="707390"/>
            <a:chOff x="-162" y="-294"/>
            <a:chExt cx="1092" cy="788"/>
          </a:xfrm>
        </p:grpSpPr>
        <p:sp>
          <p:nvSpPr>
            <p:cNvPr id="6187" name="AutoShape 54"/>
            <p:cNvSpPr/>
            <p:nvPr/>
          </p:nvSpPr>
          <p:spPr>
            <a:xfrm rot="5400000">
              <a:off x="235" y="101"/>
              <a:ext cx="206" cy="580"/>
            </a:xfrm>
            <a:prstGeom prst="leftBrace">
              <a:avLst>
                <a:gd name="adj1" fmla="val 23436"/>
                <a:gd name="adj2" fmla="val 47792"/>
              </a:avLst>
            </a:prstGeom>
            <a:noFill/>
            <a:ln w="5715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zh-CN" altLang="zh-CN" sz="2800">
                <a:solidFill>
                  <a:prstClr val="black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6188" name="Text Box 55"/>
            <p:cNvSpPr txBox="1"/>
            <p:nvPr/>
          </p:nvSpPr>
          <p:spPr>
            <a:xfrm>
              <a:off x="-162" y="-294"/>
              <a:ext cx="1092" cy="58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r>
                <a:rPr lang="zh-CN" altLang="en-US" sz="2800">
                  <a:solidFill>
                    <a:prstClr val="black"/>
                  </a:solidFill>
                  <a:latin typeface="黑体" pitchFamily="49" charset="-122"/>
                  <a:ea typeface="黑体" pitchFamily="49" charset="-122"/>
                </a:rPr>
                <a:t> 国民大革命</a:t>
              </a:r>
            </a:p>
          </p:txBody>
        </p:sp>
      </p:grpSp>
      <p:grpSp>
        <p:nvGrpSpPr>
          <p:cNvPr id="6164" name="Group 44"/>
          <p:cNvGrpSpPr/>
          <p:nvPr/>
        </p:nvGrpSpPr>
        <p:grpSpPr>
          <a:xfrm>
            <a:off x="4685357" y="2262816"/>
            <a:ext cx="3673454" cy="1170639"/>
            <a:chOff x="130" y="-262"/>
            <a:chExt cx="2634" cy="799"/>
          </a:xfrm>
        </p:grpSpPr>
        <p:sp>
          <p:nvSpPr>
            <p:cNvPr id="6189" name="AutoShape 45"/>
            <p:cNvSpPr/>
            <p:nvPr/>
          </p:nvSpPr>
          <p:spPr>
            <a:xfrm rot="5400000">
              <a:off x="422" y="-67"/>
              <a:ext cx="266" cy="850"/>
            </a:xfrm>
            <a:prstGeom prst="leftBrace">
              <a:avLst>
                <a:gd name="adj1" fmla="val 30500"/>
                <a:gd name="adj2" fmla="val 48097"/>
              </a:avLst>
            </a:prstGeom>
            <a:noFill/>
            <a:ln w="57150" cap="flat" cmpd="sng">
              <a:solidFill>
                <a:srgbClr val="FF00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zh-CN" altLang="zh-CN" sz="2030">
                <a:solidFill>
                  <a:prstClr val="black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6190" name="AutoShape 46"/>
            <p:cNvSpPr/>
            <p:nvPr/>
          </p:nvSpPr>
          <p:spPr>
            <a:xfrm rot="5400000">
              <a:off x="2160" y="-60"/>
              <a:ext cx="297" cy="897"/>
            </a:xfrm>
            <a:prstGeom prst="leftBrace">
              <a:avLst>
                <a:gd name="adj1" fmla="val 50000"/>
                <a:gd name="adj2" fmla="val 48097"/>
              </a:avLst>
            </a:prstGeom>
            <a:noFill/>
            <a:ln w="57150" cap="flat" cmpd="sng">
              <a:solidFill>
                <a:srgbClr val="FF00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zh-CN" altLang="zh-CN" sz="2030">
                <a:solidFill>
                  <a:prstClr val="black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grpSp>
          <p:nvGrpSpPr>
            <p:cNvPr id="6191" name="Group 47"/>
            <p:cNvGrpSpPr/>
            <p:nvPr/>
          </p:nvGrpSpPr>
          <p:grpSpPr>
            <a:xfrm>
              <a:off x="211" y="-262"/>
              <a:ext cx="2553" cy="651"/>
              <a:chOff x="211" y="-262"/>
              <a:chExt cx="2553" cy="651"/>
            </a:xfrm>
          </p:grpSpPr>
          <p:sp>
            <p:nvSpPr>
              <p:cNvPr id="6192" name="Text Box 48"/>
              <p:cNvSpPr txBox="1"/>
              <p:nvPr/>
            </p:nvSpPr>
            <p:spPr>
              <a:xfrm>
                <a:off x="211" y="-262"/>
                <a:ext cx="770" cy="65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800">
                    <a:solidFill>
                      <a:prstClr val="black"/>
                    </a:solidFill>
                    <a:latin typeface="黑体" pitchFamily="49" charset="-122"/>
                    <a:ea typeface="黑体" pitchFamily="49" charset="-122"/>
                  </a:rPr>
                  <a:t>局部抗战</a:t>
                </a:r>
              </a:p>
            </p:txBody>
          </p:sp>
          <p:sp>
            <p:nvSpPr>
              <p:cNvPr id="6193" name="Text Box 49"/>
              <p:cNvSpPr txBox="1"/>
              <p:nvPr/>
            </p:nvSpPr>
            <p:spPr>
              <a:xfrm>
                <a:off x="1930" y="-262"/>
                <a:ext cx="834" cy="65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800">
                    <a:solidFill>
                      <a:prstClr val="black"/>
                    </a:solidFill>
                    <a:latin typeface="黑体" pitchFamily="49" charset="-122"/>
                    <a:ea typeface="黑体" pitchFamily="49" charset="-122"/>
                  </a:rPr>
                  <a:t>全面抗战</a:t>
                </a:r>
              </a:p>
            </p:txBody>
          </p:sp>
        </p:grpSp>
      </p:grpSp>
      <p:grpSp>
        <p:nvGrpSpPr>
          <p:cNvPr id="6166" name="Group 56"/>
          <p:cNvGrpSpPr/>
          <p:nvPr/>
        </p:nvGrpSpPr>
        <p:grpSpPr>
          <a:xfrm>
            <a:off x="3726815" y="1691005"/>
            <a:ext cx="3688715" cy="777875"/>
            <a:chOff x="-1" y="-178"/>
            <a:chExt cx="1311" cy="531"/>
          </a:xfrm>
        </p:grpSpPr>
        <p:sp>
          <p:nvSpPr>
            <p:cNvPr id="6182" name="AutoShape 57"/>
            <p:cNvSpPr/>
            <p:nvPr/>
          </p:nvSpPr>
          <p:spPr>
            <a:xfrm rot="5400000">
              <a:off x="458" y="-341"/>
              <a:ext cx="235" cy="1152"/>
            </a:xfrm>
            <a:prstGeom prst="leftBrace">
              <a:avLst>
                <a:gd name="adj1" fmla="val 77296"/>
                <a:gd name="adj2" fmla="val 50722"/>
              </a:avLst>
            </a:prstGeom>
            <a:noFill/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zh-CN" altLang="zh-CN" sz="2800">
                <a:solidFill>
                  <a:prstClr val="black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6183" name="Text Box 58"/>
            <p:cNvSpPr txBox="1"/>
            <p:nvPr/>
          </p:nvSpPr>
          <p:spPr>
            <a:xfrm>
              <a:off x="31" y="-178"/>
              <a:ext cx="1279" cy="35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r>
                <a:rPr lang="zh-CN" altLang="en-US" sz="2800">
                  <a:solidFill>
                    <a:prstClr val="black"/>
                  </a:solidFill>
                  <a:latin typeface="黑体" pitchFamily="49" charset="-122"/>
                  <a:ea typeface="黑体" pitchFamily="49" charset="-122"/>
                </a:rPr>
                <a:t>国共十年对峙</a:t>
              </a:r>
            </a:p>
          </p:txBody>
        </p:sp>
      </p:grpSp>
      <p:sp>
        <p:nvSpPr>
          <p:cNvPr id="29" name="AutoShape 9"/>
          <p:cNvSpPr/>
          <p:nvPr/>
        </p:nvSpPr>
        <p:spPr>
          <a:xfrm rot="5400000">
            <a:off x="5719445" y="-3930650"/>
            <a:ext cx="352425" cy="10231120"/>
          </a:xfrm>
          <a:prstGeom prst="leftBrace">
            <a:avLst>
              <a:gd name="adj1" fmla="val 311298"/>
              <a:gd name="adj2" fmla="val 50722"/>
            </a:avLst>
          </a:prstGeom>
          <a:noFill/>
          <a:ln w="444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zh-CN" sz="2800" b="1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0" name="Text Box 20"/>
          <p:cNvSpPr txBox="1"/>
          <p:nvPr/>
        </p:nvSpPr>
        <p:spPr>
          <a:xfrm>
            <a:off x="1199515" y="378460"/>
            <a:ext cx="9168765" cy="521970"/>
          </a:xfrm>
          <a:prstGeom prst="rect">
            <a:avLst/>
          </a:prstGeom>
          <a:solidFill>
            <a:schemeClr val="bg1"/>
          </a:solidFill>
          <a:ln w="444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 b="1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新民主主义革命时期</a:t>
            </a:r>
          </a:p>
        </p:txBody>
      </p:sp>
      <p:sp>
        <p:nvSpPr>
          <p:cNvPr id="6198" name="AutoShape 36"/>
          <p:cNvSpPr/>
          <p:nvPr/>
        </p:nvSpPr>
        <p:spPr>
          <a:xfrm rot="16200000">
            <a:off x="3195955" y="1795780"/>
            <a:ext cx="321945" cy="5103495"/>
          </a:xfrm>
          <a:prstGeom prst="leftBrace">
            <a:avLst>
              <a:gd name="adj1" fmla="val 73926"/>
              <a:gd name="adj2" fmla="val 48097"/>
            </a:avLst>
          </a:prstGeom>
          <a:noFill/>
          <a:ln w="571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vert="eaVert" wrap="none" anchor="ctr"/>
          <a:lstStyle/>
          <a:p>
            <a:endParaRPr lang="zh-CN" altLang="zh-CN" sz="2030">
              <a:solidFill>
                <a:prstClr val="black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199" name="Text Box 37"/>
          <p:cNvSpPr txBox="1"/>
          <p:nvPr/>
        </p:nvSpPr>
        <p:spPr>
          <a:xfrm>
            <a:off x="1211580" y="4509135"/>
            <a:ext cx="5103495" cy="521335"/>
          </a:xfrm>
          <a:prstGeom prst="rect">
            <a:avLst/>
          </a:prstGeom>
          <a:noFill/>
          <a:ln w="57150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新民主主义革命兴起</a:t>
            </a:r>
          </a:p>
        </p:txBody>
      </p:sp>
      <p:grpSp>
        <p:nvGrpSpPr>
          <p:cNvPr id="6154" name="Group 12"/>
          <p:cNvGrpSpPr/>
          <p:nvPr/>
        </p:nvGrpSpPr>
        <p:grpSpPr>
          <a:xfrm>
            <a:off x="4728210" y="4186555"/>
            <a:ext cx="4610217" cy="772795"/>
            <a:chOff x="-15" y="1"/>
            <a:chExt cx="1860" cy="527"/>
          </a:xfrm>
        </p:grpSpPr>
        <p:sp>
          <p:nvSpPr>
            <p:cNvPr id="6205" name="Text Box 13"/>
            <p:cNvSpPr txBox="1"/>
            <p:nvPr/>
          </p:nvSpPr>
          <p:spPr>
            <a:xfrm>
              <a:off x="235" y="172"/>
              <a:ext cx="1610" cy="356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>
                  <a:solidFill>
                    <a:prstClr val="black"/>
                  </a:solidFill>
                  <a:latin typeface="黑体" pitchFamily="49" charset="-122"/>
                  <a:ea typeface="黑体" pitchFamily="49" charset="-122"/>
                </a:rPr>
                <a:t>抗日战争时期</a:t>
              </a:r>
            </a:p>
          </p:txBody>
        </p:sp>
        <p:sp>
          <p:nvSpPr>
            <p:cNvPr id="6206" name="AutoShape 14"/>
            <p:cNvSpPr/>
            <p:nvPr/>
          </p:nvSpPr>
          <p:spPr>
            <a:xfrm rot="-5400000">
              <a:off x="592" y="-606"/>
              <a:ext cx="227" cy="1440"/>
            </a:xfrm>
            <a:prstGeom prst="leftBrace">
              <a:avLst>
                <a:gd name="adj1" fmla="val 52804"/>
                <a:gd name="adj2" fmla="val 48097"/>
              </a:avLst>
            </a:prstGeom>
            <a:noFill/>
            <a:ln w="5715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zh-CN" altLang="zh-CN" sz="2030">
                <a:solidFill>
                  <a:prstClr val="black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6155" name="AutoShape 15"/>
          <p:cNvSpPr/>
          <p:nvPr/>
        </p:nvSpPr>
        <p:spPr>
          <a:xfrm rot="-5400000">
            <a:off x="10038715" y="3609340"/>
            <a:ext cx="422275" cy="1576705"/>
          </a:xfrm>
          <a:prstGeom prst="leftBrace">
            <a:avLst>
              <a:gd name="adj1" fmla="val 26243"/>
              <a:gd name="adj2" fmla="val 53028"/>
            </a:avLst>
          </a:prstGeom>
          <a:noFill/>
          <a:ln w="571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vert="eaVert" wrap="none" anchor="ctr"/>
          <a:lstStyle/>
          <a:p>
            <a:endParaRPr lang="zh-CN" altLang="zh-CN" sz="2030">
              <a:solidFill>
                <a:prstClr val="black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153" name="Text Box 11"/>
          <p:cNvSpPr txBox="1"/>
          <p:nvPr/>
        </p:nvSpPr>
        <p:spPr>
          <a:xfrm>
            <a:off x="9120505" y="4519295"/>
            <a:ext cx="24809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解放战争时期</a:t>
            </a:r>
          </a:p>
        </p:txBody>
      </p:sp>
      <p:grpSp>
        <p:nvGrpSpPr>
          <p:cNvPr id="31" name="Group 38"/>
          <p:cNvGrpSpPr/>
          <p:nvPr/>
        </p:nvGrpSpPr>
        <p:grpSpPr>
          <a:xfrm>
            <a:off x="3744595" y="4960620"/>
            <a:ext cx="7193915" cy="871686"/>
            <a:chOff x="-15" y="1"/>
            <a:chExt cx="3264" cy="595"/>
          </a:xfrm>
        </p:grpSpPr>
        <p:sp>
          <p:nvSpPr>
            <p:cNvPr id="32" name="AutoShape 39"/>
            <p:cNvSpPr/>
            <p:nvPr/>
          </p:nvSpPr>
          <p:spPr>
            <a:xfrm rot="-5400000">
              <a:off x="1504" y="-1518"/>
              <a:ext cx="227" cy="3264"/>
            </a:xfrm>
            <a:prstGeom prst="leftBrace">
              <a:avLst>
                <a:gd name="adj1" fmla="val 119690"/>
                <a:gd name="adj2" fmla="val 48097"/>
              </a:avLst>
            </a:prstGeom>
            <a:noFill/>
            <a:ln w="5715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zh-CN" altLang="zh-CN" sz="2030">
                <a:solidFill>
                  <a:srgbClr val="FFFF00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33" name="Text Box 40"/>
            <p:cNvSpPr txBox="1"/>
            <p:nvPr/>
          </p:nvSpPr>
          <p:spPr>
            <a:xfrm>
              <a:off x="768" y="240"/>
              <a:ext cx="2112" cy="356"/>
            </a:xfrm>
            <a:prstGeom prst="rect">
              <a:avLst/>
            </a:prstGeom>
            <a:noFill/>
            <a:ln w="57150">
              <a:noFill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南京国民政府统治时期</a:t>
              </a:r>
            </a:p>
          </p:txBody>
        </p:sp>
      </p:grpSp>
      <p:grpSp>
        <p:nvGrpSpPr>
          <p:cNvPr id="34" name="Group 41"/>
          <p:cNvGrpSpPr/>
          <p:nvPr/>
        </p:nvGrpSpPr>
        <p:grpSpPr>
          <a:xfrm>
            <a:off x="877790" y="4908550"/>
            <a:ext cx="6981190" cy="854269"/>
            <a:chOff x="318" y="1"/>
            <a:chExt cx="2112" cy="583"/>
          </a:xfrm>
        </p:grpSpPr>
        <p:sp>
          <p:nvSpPr>
            <p:cNvPr id="35" name="AutoShape 42"/>
            <p:cNvSpPr/>
            <p:nvPr/>
          </p:nvSpPr>
          <p:spPr>
            <a:xfrm rot="-5400000">
              <a:off x="640" y="-318"/>
              <a:ext cx="227" cy="864"/>
            </a:xfrm>
            <a:prstGeom prst="leftBrace">
              <a:avLst>
                <a:gd name="adj1" fmla="val 31682"/>
                <a:gd name="adj2" fmla="val 48097"/>
              </a:avLst>
            </a:prstGeom>
            <a:noFill/>
            <a:ln w="5715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zh-CN" altLang="zh-CN" sz="2030">
                <a:solidFill>
                  <a:srgbClr val="FFFF00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36" name="Text Box 43"/>
            <p:cNvSpPr txBox="1"/>
            <p:nvPr/>
          </p:nvSpPr>
          <p:spPr>
            <a:xfrm>
              <a:off x="318" y="228"/>
              <a:ext cx="2112" cy="35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北洋军阀统治时期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6565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6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3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6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4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6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6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5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6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9" grpId="0" animBg="1"/>
      <p:bldP spid="30" grpId="0" animBg="1"/>
      <p:bldP spid="6198" grpId="0" animBg="1"/>
      <p:bldP spid="6199" grpId="0"/>
      <p:bldP spid="6155" grpId="0" animBg="1"/>
      <p:bldP spid="615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13314" name="文本框 25601"/>
          <p:cNvSpPr txBox="1"/>
          <p:nvPr/>
        </p:nvSpPr>
        <p:spPr>
          <a:xfrm rot="-10800000" flipV="1">
            <a:off x="0" y="4876800"/>
            <a:ext cx="16764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prstClr val="black"/>
                </a:solidFill>
                <a:latin typeface="Arial" panose="020b0604020202020204" pitchFamily="34" charset="0"/>
                <a:ea typeface="黑体" pitchFamily="49" charset="-122"/>
              </a:rPr>
              <a:t>1949</a:t>
            </a:r>
            <a:r>
              <a:rPr lang="zh-CN" altLang="en-US" sz="2400" b="1">
                <a:solidFill>
                  <a:prstClr val="black"/>
                </a:solidFill>
                <a:latin typeface="Arial" panose="020b0604020202020204" pitchFamily="34" charset="0"/>
                <a:ea typeface="黑体" pitchFamily="49" charset="-122"/>
              </a:rPr>
              <a:t>年</a:t>
            </a:r>
          </a:p>
        </p:txBody>
      </p:sp>
      <p:sp>
        <p:nvSpPr>
          <p:cNvPr id="13315" name="文本框 25602"/>
          <p:cNvSpPr txBox="1"/>
          <p:nvPr/>
        </p:nvSpPr>
        <p:spPr>
          <a:xfrm>
            <a:off x="0" y="914400"/>
            <a:ext cx="12954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1919</a:t>
            </a:r>
            <a:r>
              <a:rPr lang="zh-CN" altLang="en-US" sz="2400" b="1">
                <a:solidFill>
                  <a:prstClr val="black"/>
                </a:solidFill>
                <a:latin typeface="黑体" pitchFamily="49" charset="-122"/>
                <a:ea typeface="黑体" pitchFamily="49" charset="-122"/>
              </a:rPr>
              <a:t>年</a:t>
            </a:r>
          </a:p>
        </p:txBody>
      </p:sp>
      <p:sp>
        <p:nvSpPr>
          <p:cNvPr id="13316" name="文本框 25603"/>
          <p:cNvSpPr txBox="1"/>
          <p:nvPr/>
        </p:nvSpPr>
        <p:spPr>
          <a:xfrm>
            <a:off x="533400" y="1676400"/>
            <a:ext cx="671513" cy="3733800"/>
          </a:xfrm>
          <a:prstGeom prst="rect">
            <a:avLst/>
          </a:prstGeom>
          <a:noFill/>
          <a:ln w="9525">
            <a:noFill/>
          </a:ln>
        </p:spPr>
        <p:txBody>
          <a:bodyPr vert="eaVert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新民主主义革命</a:t>
            </a:r>
          </a:p>
        </p:txBody>
      </p:sp>
      <p:sp>
        <p:nvSpPr>
          <p:cNvPr id="13317" name="矩形 25604"/>
          <p:cNvSpPr/>
          <p:nvPr/>
        </p:nvSpPr>
        <p:spPr>
          <a:xfrm>
            <a:off x="1806575" y="342900"/>
            <a:ext cx="9676130" cy="6172200"/>
          </a:xfrm>
          <a:prstGeom prst="rect">
            <a:avLst/>
          </a:prstGeom>
          <a:noFill/>
          <a:ln w="9525">
            <a:noFill/>
          </a:ln>
        </p:spPr>
        <p:txBody>
          <a:bodyPr wrap="none" anchor="ctr"/>
          <a:lstStyle/>
          <a:p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黑体" pitchFamily="49" charset="-122"/>
              </a:rPr>
              <a:t>新民主主义革命的开始</a:t>
            </a:r>
            <a:r>
              <a:rPr lang="zh-CN" altLang="en-US" sz="2800" b="1">
                <a:solidFill>
                  <a:prstClr val="black"/>
                </a:solidFill>
                <a:latin typeface="Arial" panose="020b0604020202020204" pitchFamily="34" charset="0"/>
              </a:rPr>
              <a:t>（</a:t>
            </a:r>
            <a:r>
              <a:rPr lang="en-US" altLang="zh-CN" sz="2800" b="1">
                <a:solidFill>
                  <a:prstClr val="black"/>
                </a:solidFill>
                <a:latin typeface="Arial" panose="020b0604020202020204" pitchFamily="34" charset="0"/>
              </a:rPr>
              <a:t>1919</a:t>
            </a:r>
            <a:r>
              <a:rPr lang="zh-CN" altLang="en-US" sz="2800" b="1" smtClean="0">
                <a:solidFill>
                  <a:prstClr val="black"/>
                </a:solidFill>
                <a:latin typeface="Arial" panose="020b0604020202020204" pitchFamily="34" charset="0"/>
              </a:rPr>
              <a:t>五四运动）</a:t>
            </a:r>
            <a:endParaRPr lang="en-US" altLang="zh-CN" sz="2800" b="1" smtClean="0">
              <a:solidFill>
                <a:prstClr val="black"/>
              </a:solidFill>
              <a:latin typeface="Arial" panose="020b0604020202020204" pitchFamily="34" charset="0"/>
            </a:endParaRPr>
          </a:p>
          <a:p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黑体" pitchFamily="49" charset="-122"/>
              </a:rPr>
              <a:t>共产党</a:t>
            </a:r>
            <a:r>
              <a:rPr lang="zh-CN" altLang="en-US" sz="2800" b="1" smtClean="0">
                <a:solidFill>
                  <a:srgbClr val="FF0000"/>
                </a:solidFill>
                <a:latin typeface="Arial" panose="020b0604020202020204" pitchFamily="34" charset="0"/>
                <a:ea typeface="黑体" pitchFamily="49" charset="-122"/>
              </a:rPr>
              <a:t>诞生及发展</a:t>
            </a:r>
            <a:r>
              <a:rPr lang="zh-CN" altLang="en-US" sz="2800" b="1" smtClean="0">
                <a:latin typeface="Arial" panose="020b0604020202020204" pitchFamily="34" charset="0"/>
                <a:ea typeface="黑体" pitchFamily="49" charset="-122"/>
              </a:rPr>
              <a:t>（</a:t>
            </a:r>
            <a:r>
              <a:rPr lang="en-US" altLang="zh-CN" sz="2800" b="1" smtClean="0">
                <a:latin typeface="Arial" panose="020b0604020202020204" pitchFamily="34" charset="0"/>
                <a:ea typeface="黑体" pitchFamily="49" charset="-122"/>
              </a:rPr>
              <a:t>1921—1923</a:t>
            </a:r>
            <a:r>
              <a:rPr lang="zh-CN" altLang="en-US" sz="2800" b="1" smtClean="0">
                <a:latin typeface="Arial" panose="020b0604020202020204" pitchFamily="34" charset="0"/>
                <a:ea typeface="黑体" pitchFamily="49" charset="-122"/>
              </a:rPr>
              <a:t>）</a:t>
            </a:r>
            <a:endParaRPr lang="en-US" altLang="zh-CN" sz="2800" b="1">
              <a:latin typeface="Arial" panose="020b0604020202020204" pitchFamily="34" charset="0"/>
              <a:ea typeface="黑体" pitchFamily="49" charset="-122"/>
            </a:endParaRPr>
          </a:p>
          <a:p>
            <a:endParaRPr lang="zh-CN" altLang="en-US" sz="2800" b="1">
              <a:solidFill>
                <a:prstClr val="black"/>
              </a:solidFill>
              <a:latin typeface="Arial" panose="020b0604020202020204" pitchFamily="34" charset="0"/>
            </a:endParaRPr>
          </a:p>
          <a:p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黑体" pitchFamily="49" charset="-122"/>
              </a:rPr>
              <a:t>国民大革命时期</a:t>
            </a:r>
            <a:r>
              <a:rPr lang="zh-CN" altLang="en-US" sz="2800" b="1">
                <a:solidFill>
                  <a:prstClr val="black"/>
                </a:solidFill>
                <a:latin typeface="Arial" panose="020b0604020202020204" pitchFamily="34" charset="0"/>
              </a:rPr>
              <a:t>（ </a:t>
            </a:r>
            <a:r>
              <a:rPr lang="en-US" altLang="zh-CN" sz="2800" b="1">
                <a:solidFill>
                  <a:prstClr val="black"/>
                </a:solidFill>
                <a:latin typeface="Arial" panose="020b0604020202020204" pitchFamily="34" charset="0"/>
              </a:rPr>
              <a:t>1924—1927 </a:t>
            </a:r>
            <a:r>
              <a:rPr lang="zh-CN" altLang="en-US" sz="2800" b="1" smtClean="0">
                <a:solidFill>
                  <a:prstClr val="black"/>
                </a:solidFill>
                <a:latin typeface="Arial" panose="020b0604020202020204" pitchFamily="34" charset="0"/>
              </a:rPr>
              <a:t>）</a:t>
            </a:r>
            <a:endParaRPr lang="en-US" altLang="zh-CN" sz="2800" b="1" smtClean="0">
              <a:solidFill>
                <a:prstClr val="black"/>
              </a:solidFill>
              <a:latin typeface="Arial" panose="020b0604020202020204" pitchFamily="34" charset="0"/>
            </a:endParaRPr>
          </a:p>
          <a:p>
            <a:endParaRPr lang="en-US" altLang="zh-CN" sz="2800" b="1" u="sng" smtClean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endParaRPr lang="zh-CN" altLang="en-US" sz="2800" b="1" u="sng">
              <a:solidFill>
                <a:srgbClr val="FF0000"/>
              </a:solidFill>
              <a:latin typeface="Arial" panose="020b0604020202020204" pitchFamily="34" charset="0"/>
            </a:endParaRPr>
          </a:p>
          <a:p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黑体" pitchFamily="49" charset="-122"/>
              </a:rPr>
              <a:t>十年内战时期</a:t>
            </a:r>
            <a:r>
              <a:rPr lang="zh-CN" altLang="en-US" sz="2800" b="1">
                <a:solidFill>
                  <a:prstClr val="black"/>
                </a:solidFill>
                <a:latin typeface="Arial" panose="020b0604020202020204" pitchFamily="34" charset="0"/>
              </a:rPr>
              <a:t>（</a:t>
            </a:r>
            <a:r>
              <a:rPr lang="en-US" altLang="zh-CN" sz="2800" b="1">
                <a:solidFill>
                  <a:prstClr val="black"/>
                </a:solidFill>
                <a:latin typeface="Arial" panose="020b0604020202020204" pitchFamily="34" charset="0"/>
              </a:rPr>
              <a:t>1927—1937</a:t>
            </a:r>
            <a:r>
              <a:rPr lang="zh-CN" altLang="en-US" sz="2800" b="1">
                <a:solidFill>
                  <a:prstClr val="black"/>
                </a:solidFill>
                <a:latin typeface="Arial" panose="020b0604020202020204" pitchFamily="34" charset="0"/>
              </a:rPr>
              <a:t>）</a:t>
            </a:r>
          </a:p>
          <a:p>
            <a:endParaRPr lang="zh-CN" altLang="en-US" sz="2800" b="1">
              <a:solidFill>
                <a:prstClr val="black"/>
              </a:solidFill>
              <a:latin typeface="Arial" panose="020b0604020202020204" pitchFamily="34" charset="0"/>
            </a:endParaRPr>
          </a:p>
          <a:p>
            <a:endParaRPr lang="zh-CN" altLang="en-US" sz="2800" b="1">
              <a:solidFill>
                <a:prstClr val="black"/>
              </a:solidFill>
              <a:latin typeface="Arial" panose="020b0604020202020204" pitchFamily="34" charset="0"/>
            </a:endParaRPr>
          </a:p>
          <a:p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黑体" pitchFamily="49" charset="-122"/>
              </a:rPr>
              <a:t>全面抗战时期</a:t>
            </a:r>
            <a:r>
              <a:rPr lang="zh-CN" altLang="en-US" sz="2800" b="1">
                <a:solidFill>
                  <a:prstClr val="black"/>
                </a:solidFill>
                <a:latin typeface="Arial" panose="020b0604020202020204" pitchFamily="34" charset="0"/>
              </a:rPr>
              <a:t>（</a:t>
            </a:r>
            <a:r>
              <a:rPr lang="en-US" altLang="zh-CN" sz="2800" b="1">
                <a:solidFill>
                  <a:prstClr val="black"/>
                </a:solidFill>
                <a:latin typeface="Arial" panose="020b0604020202020204" pitchFamily="34" charset="0"/>
              </a:rPr>
              <a:t>1937—1945</a:t>
            </a:r>
            <a:r>
              <a:rPr lang="zh-CN" altLang="en-US" sz="2800" b="1" smtClean="0">
                <a:solidFill>
                  <a:prstClr val="black"/>
                </a:solidFill>
                <a:latin typeface="Arial" panose="020b0604020202020204" pitchFamily="34" charset="0"/>
              </a:rPr>
              <a:t>）</a:t>
            </a:r>
            <a:endParaRPr lang="en-US" altLang="zh-CN" sz="2800" b="1" smtClean="0">
              <a:solidFill>
                <a:prstClr val="black"/>
              </a:solidFill>
              <a:latin typeface="Arial" panose="020b0604020202020204" pitchFamily="34" charset="0"/>
            </a:endParaRPr>
          </a:p>
          <a:p>
            <a:endParaRPr lang="zh-CN" altLang="en-US" sz="2800" b="1">
              <a:solidFill>
                <a:srgbClr val="FF0000"/>
              </a:solidFill>
              <a:latin typeface="Arial" panose="020b0604020202020204" pitchFamily="34" charset="0"/>
            </a:endParaRPr>
          </a:p>
          <a:p>
            <a:endParaRPr lang="zh-CN" altLang="en-US" sz="2800" b="1">
              <a:solidFill>
                <a:prstClr val="black"/>
              </a:solidFill>
              <a:latin typeface="Arial" panose="020b0604020202020204" pitchFamily="34" charset="0"/>
            </a:endParaRPr>
          </a:p>
          <a:p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ea typeface="黑体" pitchFamily="49" charset="-122"/>
              </a:rPr>
              <a:t>解放战争时期</a:t>
            </a:r>
            <a:r>
              <a:rPr lang="zh-CN" altLang="en-US" sz="2800" b="1">
                <a:solidFill>
                  <a:prstClr val="black"/>
                </a:solidFill>
                <a:latin typeface="Arial" panose="020b0604020202020204" pitchFamily="34" charset="0"/>
              </a:rPr>
              <a:t>（</a:t>
            </a:r>
            <a:r>
              <a:rPr lang="en-US" altLang="zh-CN" sz="2800" b="1">
                <a:solidFill>
                  <a:prstClr val="black"/>
                </a:solidFill>
                <a:latin typeface="Arial" panose="020b0604020202020204" pitchFamily="34" charset="0"/>
              </a:rPr>
              <a:t>1946—1949</a:t>
            </a:r>
            <a:r>
              <a:rPr lang="zh-CN" altLang="en-US" sz="2800" b="1">
                <a:solidFill>
                  <a:prstClr val="black"/>
                </a:solidFill>
                <a:latin typeface="Arial" panose="020b0604020202020204" pitchFamily="34" charset="0"/>
              </a:rPr>
              <a:t>）</a:t>
            </a:r>
          </a:p>
        </p:txBody>
      </p:sp>
      <p:sp>
        <p:nvSpPr>
          <p:cNvPr id="13318" name="左大括号 25605"/>
          <p:cNvSpPr/>
          <p:nvPr/>
        </p:nvSpPr>
        <p:spPr>
          <a:xfrm>
            <a:off x="1295400" y="922020"/>
            <a:ext cx="378460" cy="5242560"/>
          </a:xfrm>
          <a:prstGeom prst="leftBrace">
            <a:avLst>
              <a:gd name="adj1" fmla="val 237500"/>
              <a:gd name="adj2" fmla="val 50000"/>
            </a:avLst>
          </a:prstGeom>
          <a:noFill/>
          <a:ln w="412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319" name="直接连接符 25606"/>
          <p:cNvSpPr/>
          <p:nvPr/>
        </p:nvSpPr>
        <p:spPr>
          <a:xfrm>
            <a:off x="370840" y="1752600"/>
            <a:ext cx="10795" cy="3036570"/>
          </a:xfrm>
          <a:prstGeom prst="line">
            <a:avLst/>
          </a:prstGeom>
          <a:ln w="2857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  <p:txBody>
          <a:bodyPr/>
          <a:lstStyle/>
          <a:p/>
        </p:txBody>
      </p:sp>
      <p:sp>
        <p:nvSpPr>
          <p:cNvPr id="3" name="矩形 2"/>
          <p:cNvSpPr/>
          <p:nvPr/>
        </p:nvSpPr>
        <p:spPr>
          <a:xfrm>
            <a:off x="3916907" y="1521767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400" b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中共一大、中共二大、京汉铁路大罢工</a:t>
            </a:r>
            <a:endParaRPr lang="zh-CN" altLang="en-US" sz="2400" b="1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64347" y="2331302"/>
            <a:ext cx="103200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第一次国共合作（国民大革命、黄埔军校、北伐战争、国民党右派叛变革命、蒋介石成立南京国民政府）</a:t>
            </a:r>
            <a:endParaRPr lang="zh-CN" altLang="en-US" sz="2400" b="1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1806575" y="3776870"/>
            <a:ext cx="101241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南昌起义、八七会议、秋收起义、革命道路、井冈山革命根据地、井冈山会师、古田会议、成立中华苏维埃中央临时政府、红军长征、九一八事变、一二九运动、西安事变</a:t>
            </a:r>
            <a:endParaRPr lang="zh-CN" altLang="en-US" sz="2000" b="1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73958" y="5010834"/>
            <a:ext cx="107180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mtClean="0">
                <a:solidFill>
                  <a:srgbClr val="002060"/>
                </a:solidFill>
              </a:rPr>
              <a:t>七七事变、八一三事变、国共两党第二次合作（抗日）、淞沪会战、南京大屠杀、台儿庄战役、武汉会战、第三次长沙会战、豫湘桂战役、平型关大捷、百团大战、中共七大、日本投降</a:t>
            </a:r>
            <a:endParaRPr lang="zh-CN" altLang="en-US" sz="2000" b="1">
              <a:solidFill>
                <a:srgbClr val="00206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38066" y="6163799"/>
            <a:ext cx="99558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mtClean="0">
                <a:solidFill>
                  <a:srgbClr val="002060"/>
                </a:solidFill>
              </a:rPr>
              <a:t>重庆谈判、内战全面爆发、刘邓大军挺进大别山、辽沈战役、淮海战役、平津战役、</a:t>
            </a:r>
            <a:endParaRPr lang="en-US" altLang="zh-CN" sz="2000" b="1" smtClean="0">
              <a:solidFill>
                <a:srgbClr val="002060"/>
              </a:solidFill>
            </a:endParaRPr>
          </a:p>
          <a:p>
            <a:r>
              <a:rPr lang="zh-CN" altLang="en-US" sz="2000" b="1" smtClean="0">
                <a:solidFill>
                  <a:srgbClr val="002060"/>
                </a:solidFill>
              </a:rPr>
              <a:t>渡江战役、南京解放</a:t>
            </a:r>
            <a:endParaRPr lang="zh-CN" altLang="en-US" sz="2000" b="1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1793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 descr="红灯笼飘古典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" y="90170"/>
            <a:ext cx="11879580" cy="6677660"/>
          </a:xfrm>
          <a:prstGeom prst="rect">
            <a:avLst/>
          </a:prstGeom>
        </p:spPr>
      </p:pic>
      <p:sp>
        <p:nvSpPr>
          <p:cNvPr id="22535" name="文本框 22534"/>
          <p:cNvSpPr txBox="1">
            <a:spLocks noChangeArrowheads="1"/>
          </p:cNvSpPr>
          <p:nvPr/>
        </p:nvSpPr>
        <p:spPr bwMode="auto">
          <a:xfrm>
            <a:off x="1435100" y="2837180"/>
            <a:ext cx="2740025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4F0FBD"/>
                </a:solidFill>
                <a:latin typeface="华文中宋" panose="02010600040101010101" charset="-122"/>
                <a:ea typeface="华文中宋" panose="02010600040101010101" charset="-122"/>
              </a:rPr>
              <a:t>国民革命军</a:t>
            </a:r>
          </a:p>
        </p:txBody>
      </p:sp>
      <p:sp>
        <p:nvSpPr>
          <p:cNvPr id="22534" name="文本框 22533">
            <a:hlinkClick r:id="rId3" action="ppaction://hlinksldjump"/>
          </p:cNvPr>
          <p:cNvSpPr txBox="1">
            <a:spLocks noChangeArrowheads="1"/>
          </p:cNvSpPr>
          <p:nvPr/>
        </p:nvSpPr>
        <p:spPr bwMode="auto">
          <a:xfrm>
            <a:off x="4011930" y="450215"/>
            <a:ext cx="5009515" cy="794479"/>
          </a:xfrm>
          <a:prstGeom prst="roundRect">
            <a:avLst/>
          </a:prstGeom>
          <a:solidFill>
            <a:srgbClr val="C00000"/>
          </a:solidFill>
          <a:ln w="9525">
            <a:noFill/>
            <a:miter lim="800000"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4000" b="1">
                <a:solidFill>
                  <a:srgbClr val="FFFFFF"/>
                </a:solidFill>
                <a:latin typeface="微软雅黑" panose="020b0503020204020204" pitchFamily="34" charset="-122"/>
                <a:ea typeface="微软雅黑" pitchFamily="34" charset="-122"/>
              </a:rPr>
              <a:t>  </a:t>
            </a:r>
            <a:r>
              <a:rPr lang="zh-CN" altLang="en-US" sz="4000" b="1">
                <a:solidFill>
                  <a:srgbClr val="FFFFFF"/>
                </a:solidFill>
                <a:latin typeface="微软雅黑" panose="020b0503020204020204" pitchFamily="34" charset="-122"/>
                <a:ea typeface="微软雅黑" pitchFamily="34" charset="-122"/>
              </a:rPr>
              <a:t>名称的变化看历史</a:t>
            </a:r>
          </a:p>
        </p:txBody>
      </p:sp>
      <p:sp>
        <p:nvSpPr>
          <p:cNvPr id="22538" name="文本框 22537"/>
          <p:cNvSpPr txBox="1">
            <a:spLocks noChangeArrowheads="1"/>
          </p:cNvSpPr>
          <p:nvPr/>
        </p:nvSpPr>
        <p:spPr bwMode="auto">
          <a:xfrm>
            <a:off x="1692275" y="1763395"/>
            <a:ext cx="2226310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003300"/>
                </a:solidFill>
                <a:latin typeface="黑体" pitchFamily="49" charset="-122"/>
                <a:ea typeface="黑体" pitchFamily="49" charset="-122"/>
              </a:rPr>
              <a:t>南昌起义</a:t>
            </a:r>
          </a:p>
        </p:txBody>
      </p:sp>
      <p:sp>
        <p:nvSpPr>
          <p:cNvPr id="22539" name="文本框 22538"/>
          <p:cNvSpPr txBox="1">
            <a:spLocks noChangeArrowheads="1"/>
          </p:cNvSpPr>
          <p:nvPr/>
        </p:nvSpPr>
        <p:spPr bwMode="auto">
          <a:xfrm>
            <a:off x="4667885" y="1763395"/>
            <a:ext cx="2247265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003300"/>
                </a:solidFill>
                <a:latin typeface="黑体" pitchFamily="49" charset="-122"/>
                <a:ea typeface="黑体" pitchFamily="49" charset="-122"/>
              </a:rPr>
              <a:t>秋收起义</a:t>
            </a:r>
          </a:p>
        </p:txBody>
      </p:sp>
      <p:sp>
        <p:nvSpPr>
          <p:cNvPr id="22536" name="文本框 22535"/>
          <p:cNvSpPr txBox="1">
            <a:spLocks noChangeArrowheads="1"/>
          </p:cNvSpPr>
          <p:nvPr/>
        </p:nvSpPr>
        <p:spPr bwMode="auto">
          <a:xfrm>
            <a:off x="4569460" y="2837180"/>
            <a:ext cx="2707640" cy="6553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4F0FBD"/>
                </a:solidFill>
                <a:latin typeface="华文中宋" panose="02010600040101010101" charset="-122"/>
                <a:ea typeface="华文中宋" panose="02010600040101010101" charset="-122"/>
              </a:rPr>
              <a:t>工农革命军</a:t>
            </a:r>
          </a:p>
        </p:txBody>
      </p:sp>
      <p:sp>
        <p:nvSpPr>
          <p:cNvPr id="22540" name="文本框 22539"/>
          <p:cNvSpPr txBox="1">
            <a:spLocks noChangeArrowheads="1"/>
          </p:cNvSpPr>
          <p:nvPr/>
        </p:nvSpPr>
        <p:spPr bwMode="auto">
          <a:xfrm>
            <a:off x="7898130" y="1763395"/>
            <a:ext cx="2902585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003300"/>
                </a:solidFill>
                <a:latin typeface="黑体" pitchFamily="49" charset="-122"/>
                <a:ea typeface="黑体" pitchFamily="49" charset="-122"/>
              </a:rPr>
              <a:t>井冈山会师</a:t>
            </a:r>
          </a:p>
        </p:txBody>
      </p:sp>
      <p:sp>
        <p:nvSpPr>
          <p:cNvPr id="22537" name="文本框 22536"/>
          <p:cNvSpPr txBox="1">
            <a:spLocks noChangeArrowheads="1"/>
          </p:cNvSpPr>
          <p:nvPr/>
        </p:nvSpPr>
        <p:spPr bwMode="auto">
          <a:xfrm>
            <a:off x="7898130" y="2837180"/>
            <a:ext cx="3205480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4F0FBD"/>
                </a:solidFill>
                <a:latin typeface="华文中宋" panose="02010600040101010101" charset="-122"/>
                <a:ea typeface="华文中宋" panose="02010600040101010101" charset="-122"/>
              </a:rPr>
              <a:t>中国工农红军</a:t>
            </a:r>
          </a:p>
        </p:txBody>
      </p:sp>
      <p:sp>
        <p:nvSpPr>
          <p:cNvPr id="2" name="下箭头 1"/>
          <p:cNvSpPr/>
          <p:nvPr/>
        </p:nvSpPr>
        <p:spPr>
          <a:xfrm>
            <a:off x="2521585" y="2343150"/>
            <a:ext cx="330835" cy="611505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下箭头 4"/>
          <p:cNvSpPr/>
          <p:nvPr/>
        </p:nvSpPr>
        <p:spPr>
          <a:xfrm>
            <a:off x="5544185" y="2343150"/>
            <a:ext cx="330835" cy="611505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下箭头 5"/>
          <p:cNvSpPr/>
          <p:nvPr/>
        </p:nvSpPr>
        <p:spPr>
          <a:xfrm>
            <a:off x="9184005" y="2343150"/>
            <a:ext cx="330835" cy="611505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3918585" y="2994660"/>
            <a:ext cx="815975" cy="340360"/>
          </a:xfrm>
          <a:prstGeom prst="rightArrow">
            <a:avLst/>
          </a:prstGeom>
          <a:solidFill>
            <a:srgbClr val="76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15">
              <a:solidFill>
                <a:srgbClr val="FFFFFF"/>
              </a:solidFill>
            </a:endParaRPr>
          </a:p>
        </p:txBody>
      </p:sp>
      <p:sp>
        <p:nvSpPr>
          <p:cNvPr id="7" name="右箭头 6"/>
          <p:cNvSpPr/>
          <p:nvPr/>
        </p:nvSpPr>
        <p:spPr>
          <a:xfrm>
            <a:off x="7041515" y="2994660"/>
            <a:ext cx="856615" cy="340360"/>
          </a:xfrm>
          <a:prstGeom prst="rightArrow">
            <a:avLst/>
          </a:prstGeom>
          <a:solidFill>
            <a:srgbClr val="76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15">
              <a:solidFill>
                <a:srgbClr val="FFFFFF"/>
              </a:solidFill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1352550" y="4020185"/>
            <a:ext cx="2226310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003300"/>
                </a:solidFill>
                <a:latin typeface="黑体" pitchFamily="49" charset="-122"/>
                <a:ea typeface="黑体" pitchFamily="49" charset="-122"/>
              </a:rPr>
              <a:t>抗日战争</a:t>
            </a: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206875" y="5166995"/>
            <a:ext cx="3778250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4F0FBD"/>
                </a:solidFill>
                <a:latin typeface="华文中宋" panose="02010600040101010101" charset="-122"/>
                <a:ea typeface="华文中宋" panose="02010600040101010101" charset="-122"/>
              </a:rPr>
              <a:t>中国人民解放军</a:t>
            </a: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4815205" y="4020185"/>
            <a:ext cx="2226310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003300"/>
                </a:solidFill>
                <a:latin typeface="黑体" pitchFamily="49" charset="-122"/>
                <a:ea typeface="黑体" pitchFamily="49" charset="-122"/>
              </a:rPr>
              <a:t>解放战争</a:t>
            </a:r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7822565" y="4020185"/>
            <a:ext cx="3208655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003300"/>
                </a:solidFill>
                <a:latin typeface="黑体" pitchFamily="49" charset="-122"/>
                <a:ea typeface="黑体" pitchFamily="49" charset="-122"/>
              </a:rPr>
              <a:t>抗美援朝战争</a:t>
            </a:r>
          </a:p>
        </p:txBody>
      </p:sp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850900" y="5166995"/>
            <a:ext cx="3230245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4F0FBD"/>
                </a:solidFill>
                <a:latin typeface="华文中宋" panose="02010600040101010101" charset="-122"/>
                <a:ea typeface="华文中宋" panose="02010600040101010101" charset="-122"/>
              </a:rPr>
              <a:t>八路军 新四军</a:t>
            </a: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7898130" y="5166995"/>
            <a:ext cx="3778250" cy="65532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</a:ln>
        </p:spPr>
        <p:txBody>
          <a:bodyPr wrap="square" lIns="101890" tIns="50944" rIns="101890" bIns="50944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>
                <a:solidFill>
                  <a:srgbClr val="4F0FBD"/>
                </a:solidFill>
                <a:latin typeface="华文中宋" panose="02010600040101010101" charset="-122"/>
                <a:ea typeface="华文中宋" panose="02010600040101010101" charset="-122"/>
              </a:rPr>
              <a:t>中国人民志愿军</a:t>
            </a:r>
          </a:p>
        </p:txBody>
      </p:sp>
      <p:sp>
        <p:nvSpPr>
          <p:cNvPr id="15" name="右箭头 14"/>
          <p:cNvSpPr/>
          <p:nvPr/>
        </p:nvSpPr>
        <p:spPr>
          <a:xfrm>
            <a:off x="7518400" y="5354955"/>
            <a:ext cx="466725" cy="254635"/>
          </a:xfrm>
          <a:prstGeom prst="rightArrow">
            <a:avLst/>
          </a:prstGeom>
          <a:solidFill>
            <a:srgbClr val="76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15">
              <a:solidFill>
                <a:srgbClr val="FFFFFF"/>
              </a:solidFill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3918585" y="5342890"/>
            <a:ext cx="473710" cy="279400"/>
          </a:xfrm>
          <a:prstGeom prst="rightArrow">
            <a:avLst/>
          </a:prstGeom>
          <a:solidFill>
            <a:srgbClr val="76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15">
              <a:solidFill>
                <a:srgbClr val="FFFFFF"/>
              </a:solidFill>
            </a:endParaRPr>
          </a:p>
        </p:txBody>
      </p:sp>
      <p:sp>
        <p:nvSpPr>
          <p:cNvPr id="17" name="下箭头 16"/>
          <p:cNvSpPr/>
          <p:nvPr/>
        </p:nvSpPr>
        <p:spPr>
          <a:xfrm>
            <a:off x="2299970" y="4555490"/>
            <a:ext cx="330835" cy="611505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下箭头 18"/>
          <p:cNvSpPr/>
          <p:nvPr/>
        </p:nvSpPr>
        <p:spPr>
          <a:xfrm>
            <a:off x="5626100" y="4555490"/>
            <a:ext cx="330835" cy="715010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9184005" y="4555490"/>
            <a:ext cx="330835" cy="715010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1" name="图片 20" descr="花带方条字框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34340" y="3575685"/>
            <a:ext cx="13061314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86119"/>
      </p:ext>
    </p:extLst>
  </p:cSld>
  <p:clrMapOvr>
    <a:masterClrMapping/>
  </p:clrMapOvr>
  <p:transition>
    <p:randomBar dir="vert"/>
  </p:transition>
  <p:timing/>
</p:sld>
</file>

<file path=ppt/tags/tag1.xml><?xml version="1.0" encoding="utf-8"?>
<p:tagLst xmlns:p="http://schemas.openxmlformats.org/presentationml/2006/main">
  <p:tag name="KSO_WM_SLIDE_MODEL_TYPE" val="timeline"/>
</p:tagLst>
</file>

<file path=ppt/tags/tag10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COMPATIBLE" val="0"/>
  <p:tag name="KSO_WM_UNIT_DIAGRAM_SCHEMECOLOR_ID" val="4"/>
  <p:tag name="KSO_WM_UNIT_HIGHLIGHT" val="0"/>
  <p:tag name="KSO_WM_UNIT_ID" val="diagram795_4*l_h_a*1_1_1"/>
  <p:tag name="KSO_WM_UNIT_INDEX" val="1_1_1"/>
  <p:tag name="KSO_WM_UNIT_LAYERLEVEL" val="1_1_1"/>
  <p:tag name="KSO_WM_UNIT_PRESET_TEXT" val="LOREM"/>
  <p:tag name="KSO_WM_UNIT_TEXT_FILL_FORE_SCHEMECOLOR_INDEX" val="14"/>
  <p:tag name="KSO_WM_UNIT_TEXT_FILL_TYPE" val="1"/>
  <p:tag name="KSO_WM_UNIT_TYPE" val="l_h_a"/>
  <p:tag name="KSO_WM_UNIT_VALUE" val="10"/>
</p:tagLst>
</file>

<file path=ppt/tags/tag11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COMPATIBLE" val="0"/>
  <p:tag name="KSO_WM_UNIT_DIAGRAM_SCHEMECOLOR_ID" val="4"/>
  <p:tag name="KSO_WM_UNIT_HIGHLIGHT" val="0"/>
  <p:tag name="KSO_WM_UNIT_ID" val="diagram795_4*l_h_f*1_1_1"/>
  <p:tag name="KSO_WM_UNIT_INDEX" val="1_1_1"/>
  <p:tag name="KSO_WM_UNIT_LAYERLEVEL" val="1_1_1"/>
  <p:tag name="KSO_WM_UNIT_PRESET_TEXT_INDEX" val="4"/>
  <p:tag name="KSO_WM_UNIT_PRESET_TEXT_LEN" val="55"/>
  <p:tag name="KSO_WM_UNIT_TEXT_FILL_FORE_SCHEMECOLOR_INDEX" val="13"/>
  <p:tag name="KSO_WM_UNIT_TEXT_FILL_TYPE" val="1"/>
  <p:tag name="KSO_WM_UNIT_TYPE" val="l_h_f"/>
  <p:tag name="KSO_WM_UNIT_VALUE" val="24"/>
</p:tagLst>
</file>

<file path=ppt/tags/tag12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COMPATIBLE" val="0"/>
  <p:tag name="KSO_WM_UNIT_DIAGRAM_SCHEMECOLOR_ID" val="4"/>
  <p:tag name="KSO_WM_UNIT_HIGHLIGHT" val="0"/>
  <p:tag name="KSO_WM_UNIT_ID" val="diagram795_4*l_h_f*1_2_1"/>
  <p:tag name="KSO_WM_UNIT_INDEX" val="1_2_1"/>
  <p:tag name="KSO_WM_UNIT_LAYERLEVEL" val="1_1_1"/>
  <p:tag name="KSO_WM_UNIT_PRESET_TEXT_INDEX" val="4"/>
  <p:tag name="KSO_WM_UNIT_PRESET_TEXT_LEN" val="55"/>
  <p:tag name="KSO_WM_UNIT_TEXT_FILL_FORE_SCHEMECOLOR_INDEX" val="13"/>
  <p:tag name="KSO_WM_UNIT_TEXT_FILL_TYPE" val="1"/>
  <p:tag name="KSO_WM_UNIT_TYPE" val="l_h_f"/>
  <p:tag name="KSO_WM_UNIT_VALUE" val="24"/>
</p:tagLst>
</file>

<file path=ppt/tags/tag13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COMPATIBLE" val="0"/>
  <p:tag name="KSO_WM_UNIT_DIAGRAM_SCHEMECOLOR_ID" val="4"/>
  <p:tag name="KSO_WM_UNIT_HIGHLIGHT" val="0"/>
  <p:tag name="KSO_WM_UNIT_ID" val="diagram795_4*l_h_a*1_2_1"/>
  <p:tag name="KSO_WM_UNIT_INDEX" val="1_2_1"/>
  <p:tag name="KSO_WM_UNIT_LAYERLEVEL" val="1_1_1"/>
  <p:tag name="KSO_WM_UNIT_PRESET_TEXT" val="LOREM"/>
  <p:tag name="KSO_WM_UNIT_TEXT_FILL_FORE_SCHEMECOLOR_INDEX" val="14"/>
  <p:tag name="KSO_WM_UNIT_TEXT_FILL_TYPE" val="1"/>
  <p:tag name="KSO_WM_UNIT_TYPE" val="l_h_a"/>
  <p:tag name="KSO_WM_UNIT_VALUE" val="10"/>
</p:tagLst>
</file>

<file path=ppt/tags/tag14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DIAGRAM_SCHEMECOLOR_ID" val="4"/>
  <p:tag name="KSO_WM_UNIT_ID" val="diagram795_4*l_i*1_10"/>
  <p:tag name="KSO_WM_UNIT_INDEX" val="1_10"/>
  <p:tag name="KSO_WM_UNIT_LAYERLEVEL" val="1_1"/>
  <p:tag name="KSO_WM_UNIT_LINE_FILL_TYPE" val="2"/>
  <p:tag name="KSO_WM_UNIT_LINE_FORE_SCHEMECOLOR_INDEX" val="13"/>
  <p:tag name="KSO_WM_UNIT_TYPE" val="l_i"/>
</p:tagLst>
</file>

<file path=ppt/tags/tag15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DIAGRAM_SCHEMECOLOR_ID" val="4"/>
  <p:tag name="KSO_WM_UNIT_ID" val="diagram795_4*l_i*1_11"/>
  <p:tag name="KSO_WM_UNIT_INDEX" val="1_11"/>
  <p:tag name="KSO_WM_UNIT_LAYERLEVEL" val="1_1"/>
  <p:tag name="KSO_WM_UNIT_LINE_FILL_TYPE" val="2"/>
  <p:tag name="KSO_WM_UNIT_LINE_FORE_SCHEMECOLOR_INDEX" val="13"/>
  <p:tag name="KSO_WM_UNIT_TYPE" val="l_i"/>
</p:tagLst>
</file>

<file path=ppt/tags/tag16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17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18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19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.xml><?xml version="1.0" encoding="utf-8"?>
<p:tagLst xmlns:p="http://schemas.openxmlformats.org/presentationml/2006/main">
  <p:tag name="KSO_WM_BEAUTIFY_FLAG" val="#wm#"/>
  <p:tag name="KSO_WM_TAG_VERSION" val="1.0"/>
  <p:tag name="KSO_WM_TEMPLATE_CATEGORY" val="diagram"/>
  <p:tag name="KSO_WM_TEMPLATE_INDEX" val="795"/>
  <p:tag name="KSO_WM_UNIT_ID" val="diagram795_4*i*1"/>
  <p:tag name="KSO_WM_UNIT_INDEX" val="1"/>
  <p:tag name="KSO_WM_UNIT_TYPE" val="i"/>
</p:tagLst>
</file>

<file path=ppt/tags/tag20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1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2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3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4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5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6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7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8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29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54"/>
  <p:tag name="KSO_WM_UNIT_CLEAR" val="1"/>
  <p:tag name="KSO_WM_UNIT_COMPATIBLE" val="0"/>
  <p:tag name="KSO_WM_UNIT_DIAGRAM_SCHEMECOLOR_ID" val="4"/>
  <p:tag name="KSO_WM_UNIT_FILL_FORE_SCHEMECOLOR_INDEX" val="5"/>
  <p:tag name="KSO_WM_UNIT_FILL_TYPE" val="1"/>
  <p:tag name="KSO_WM_UNIT_HIGHLIGHT" val="0"/>
  <p:tag name="KSO_WM_UNIT_ID" val="258*l_h_f*1_1_1"/>
  <p:tag name="KSO_WM_UNIT_INDEX" val="1_1_1"/>
  <p:tag name="KSO_WM_UNIT_LAYERLEVEL" val="1_1_1"/>
  <p:tag name="KSO_WM_UNIT_PRESET_TEXT_INDEX" val="4"/>
  <p:tag name="KSO_WM_UNIT_PRESET_TEXT_LEN" val="26"/>
  <p:tag name="KSO_WM_UNIT_TEXT_FILL_FORE_SCHEMECOLOR_INDEX" val="5"/>
  <p:tag name="KSO_WM_UNIT_TEXT_FILL_TYPE" val="1"/>
  <p:tag name="KSO_WM_UNIT_TYPE" val="l_h_f"/>
  <p:tag name="KSO_WM_UNIT_VALUE" val="16"/>
</p:tagLst>
</file>

<file path=ppt/tags/tag3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DIAGRAM_SCHEMECOLOR_ID" val="4"/>
  <p:tag name="KSO_WM_UNIT_FILL_FORE_SCHEMECOLOR_INDEX" val="6"/>
  <p:tag name="KSO_WM_UNIT_FILL_TYPE" val="1"/>
  <p:tag name="KSO_WM_UNIT_ID" val="diagram795_4*l_i*1_1"/>
  <p:tag name="KSO_WM_UNIT_INDEX" val="1_1"/>
  <p:tag name="KSO_WM_UNIT_LAYERLEVEL" val="1_1"/>
  <p:tag name="KSO_WM_UNIT_TEXT_FILL_FORE_SCHEMECOLOR_INDEX" val="2"/>
  <p:tag name="KSO_WM_UNIT_TEXT_FILL_TYPE" val="1"/>
  <p:tag name="KSO_WM_UNIT_TYPE" val="l_i"/>
</p:tagLst>
</file>

<file path=ppt/tags/tag30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COMPATIBLE" val="0"/>
  <p:tag name="KSO_WM_UNIT_DIAGRAM_SCHEMECOLOR_ID" val="4"/>
  <p:tag name="KSO_WM_UNIT_HIGHLIGHT" val="0"/>
  <p:tag name="KSO_WM_UNIT_ID" val="diagram795_4*l_h_f*1_1_1"/>
  <p:tag name="KSO_WM_UNIT_INDEX" val="1_1_1"/>
  <p:tag name="KSO_WM_UNIT_LAYERLEVEL" val="1_1_1"/>
  <p:tag name="KSO_WM_UNIT_PRESET_TEXT_INDEX" val="4"/>
  <p:tag name="KSO_WM_UNIT_PRESET_TEXT_LEN" val="55"/>
  <p:tag name="KSO_WM_UNIT_TEXT_FILL_FORE_SCHEMECOLOR_INDEX" val="13"/>
  <p:tag name="KSO_WM_UNIT_TEXT_FILL_TYPE" val="1"/>
  <p:tag name="KSO_WM_UNIT_TYPE" val="l_h_f"/>
  <p:tag name="KSO_WM_UNIT_VALUE" val="24"/>
</p:tagLst>
</file>

<file path=ppt/tags/tag31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COMPATIBLE" val="0"/>
  <p:tag name="KSO_WM_UNIT_DIAGRAM_SCHEMECOLOR_ID" val="4"/>
  <p:tag name="KSO_WM_UNIT_HIGHLIGHT" val="0"/>
  <p:tag name="KSO_WM_UNIT_ID" val="diagram795_4*l_h_f*1_1_1"/>
  <p:tag name="KSO_WM_UNIT_INDEX" val="1_1_1"/>
  <p:tag name="KSO_WM_UNIT_LAYERLEVEL" val="1_1_1"/>
  <p:tag name="KSO_WM_UNIT_PRESET_TEXT_INDEX" val="4"/>
  <p:tag name="KSO_WM_UNIT_PRESET_TEXT_LEN" val="55"/>
  <p:tag name="KSO_WM_UNIT_TEXT_FILL_FORE_SCHEMECOLOR_INDEX" val="13"/>
  <p:tag name="KSO_WM_UNIT_TEXT_FILL_TYPE" val="1"/>
  <p:tag name="KSO_WM_UNIT_TYPE" val="l_h_f"/>
  <p:tag name="KSO_WM_UNIT_VALUE" val="24"/>
</p:tagLst>
</file>

<file path=ppt/tags/tag32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COMPATIBLE" val="0"/>
  <p:tag name="KSO_WM_UNIT_DIAGRAM_SCHEMECOLOR_ID" val="4"/>
  <p:tag name="KSO_WM_UNIT_HIGHLIGHT" val="0"/>
  <p:tag name="KSO_WM_UNIT_ID" val="diagram795_4*l_h_f*1_1_1"/>
  <p:tag name="KSO_WM_UNIT_INDEX" val="1_1_1"/>
  <p:tag name="KSO_WM_UNIT_LAYERLEVEL" val="1_1_1"/>
  <p:tag name="KSO_WM_UNIT_PRESET_TEXT_INDEX" val="4"/>
  <p:tag name="KSO_WM_UNIT_PRESET_TEXT_LEN" val="55"/>
  <p:tag name="KSO_WM_UNIT_TEXT_FILL_FORE_SCHEMECOLOR_INDEX" val="13"/>
  <p:tag name="KSO_WM_UNIT_TEXT_FILL_TYPE" val="1"/>
  <p:tag name="KSO_WM_UNIT_TYPE" val="l_h_f"/>
  <p:tag name="KSO_WM_UNIT_VALUE" val="24"/>
</p:tagLst>
</file>

<file path=ppt/tags/tag33.xml><?xml version="1.0" encoding="utf-8"?>
<p:tagLst xmlns:p="http://schemas.openxmlformats.org/presentationml/2006/main">
  <p:tag name="AS_NET" val="4.0.30319.42000"/>
  <p:tag name="AS_OS" val="Microsoft Windows NT 6.1.7601 Service Pack 1"/>
  <p:tag name="AS_RELEASE_DATE" val="2015.11.27"/>
  <p:tag name="AS_TITLE" val="Aspose.Slides for .NET 2.0"/>
  <p:tag name="AS_VERSION" val="15.10.0.0"/>
</p:tagLst>
</file>

<file path=ppt/tags/tag4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DIAGRAM_SCHEMECOLOR_ID" val="4"/>
  <p:tag name="KSO_WM_UNIT_FILL_FORE_SCHEMECOLOR_INDEX" val="14"/>
  <p:tag name="KSO_WM_UNIT_FILL_TYPE" val="1"/>
  <p:tag name="KSO_WM_UNIT_ID" val="diagram795_4*l_i*1_2"/>
  <p:tag name="KSO_WM_UNIT_INDEX" val="1_2"/>
  <p:tag name="KSO_WM_UNIT_LAYERLEVEL" val="1_1"/>
  <p:tag name="KSO_WM_UNIT_TEXT_FILL_FORE_SCHEMECOLOR_INDEX" val="2"/>
  <p:tag name="KSO_WM_UNIT_TEXT_FILL_TYPE" val="1"/>
  <p:tag name="KSO_WM_UNIT_TYPE" val="l_i"/>
</p:tagLst>
</file>

<file path=ppt/tags/tag5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DIAGRAM_SCHEMECOLOR_ID" val="4"/>
  <p:tag name="KSO_WM_UNIT_FILL_FORE_SCHEMECOLOR_INDEX" val="14"/>
  <p:tag name="KSO_WM_UNIT_FILL_TYPE" val="1"/>
  <p:tag name="KSO_WM_UNIT_ID" val="diagram795_4*l_i*1_3"/>
  <p:tag name="KSO_WM_UNIT_INDEX" val="1_3"/>
  <p:tag name="KSO_WM_UNIT_LAYERLEVEL" val="1_1"/>
  <p:tag name="KSO_WM_UNIT_TYPE" val="l_i"/>
</p:tagLst>
</file>

<file path=ppt/tags/tag6.xml><?xml version="1.0" encoding="utf-8"?>
<p:tagLst xmlns:p="http://schemas.openxmlformats.org/presentationml/2006/main">
  <p:tag name="KSO_WM_BEAUTIFY_FLAG" val="#wm#"/>
  <p:tag name="KSO_WM_TAG_VERSION" val="1.0"/>
  <p:tag name="KSO_WM_TEMPLATE_CATEGORY" val="diagram"/>
  <p:tag name="KSO_WM_TEMPLATE_INDEX" val="795"/>
  <p:tag name="KSO_WM_UNIT_ID" val="diagram795_4*i*8"/>
  <p:tag name="KSO_WM_UNIT_INDEX" val="8"/>
  <p:tag name="KSO_WM_UNIT_TYPE" val="i"/>
</p:tagLst>
</file>

<file path=ppt/tags/tag7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DIAGRAM_SCHEMECOLOR_ID" val="4"/>
  <p:tag name="KSO_WM_UNIT_FILL_FORE_SCHEMECOLOR_INDEX" val="5"/>
  <p:tag name="KSO_WM_UNIT_FILL_TYPE" val="1"/>
  <p:tag name="KSO_WM_UNIT_ID" val="diagram795_4*l_i*1_4"/>
  <p:tag name="KSO_WM_UNIT_INDEX" val="1_4"/>
  <p:tag name="KSO_WM_UNIT_LAYERLEVEL" val="1_1"/>
  <p:tag name="KSO_WM_UNIT_TEXT_FILL_FORE_SCHEMECOLOR_INDEX" val="2"/>
  <p:tag name="KSO_WM_UNIT_TEXT_FILL_TYPE" val="1"/>
  <p:tag name="KSO_WM_UNIT_TYPE" val="l_i"/>
</p:tagLst>
</file>

<file path=ppt/tags/tag8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DIAGRAM_SCHEMECOLOR_ID" val="4"/>
  <p:tag name="KSO_WM_UNIT_FILL_FORE_SCHEMECOLOR_INDEX" val="14"/>
  <p:tag name="KSO_WM_UNIT_FILL_TYPE" val="1"/>
  <p:tag name="KSO_WM_UNIT_ID" val="diagram795_4*l_i*1_5"/>
  <p:tag name="KSO_WM_UNIT_INDEX" val="1_5"/>
  <p:tag name="KSO_WM_UNIT_LAYERLEVEL" val="1_1"/>
  <p:tag name="KSO_WM_UNIT_TEXT_FILL_FORE_SCHEMECOLOR_INDEX" val="2"/>
  <p:tag name="KSO_WM_UNIT_TEXT_FILL_TYPE" val="1"/>
  <p:tag name="KSO_WM_UNIT_TYPE" val="l_i"/>
</p:tagLst>
</file>

<file path=ppt/tags/tag9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795"/>
  <p:tag name="KSO_WM_UNIT_CLEAR" val="1"/>
  <p:tag name="KSO_WM_UNIT_DIAGRAM_SCHEMECOLOR_ID" val="4"/>
  <p:tag name="KSO_WM_UNIT_FILL_FORE_SCHEMECOLOR_INDEX" val="14"/>
  <p:tag name="KSO_WM_UNIT_FILL_TYPE" val="1"/>
  <p:tag name="KSO_WM_UNIT_ID" val="diagram795_4*l_i*1_6"/>
  <p:tag name="KSO_WM_UNIT_INDEX" val="1_6"/>
  <p:tag name="KSO_WM_UNIT_LAYERLEVEL" val="1_1"/>
  <p:tag name="KSO_WM_UNIT_TEXT_FILL_FORE_SCHEMECOLOR_INDEX" val="13"/>
  <p:tag name="KSO_WM_UNIT_TEXT_FILL_TYPE" val="1"/>
  <p:tag name="KSO_WM_UNIT_TYPE" val="l_i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  <a:tileRect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  <a:tileRect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0.xml><?xml version="1.0" encoding="utf-8"?>
<a:theme xmlns:r="http://schemas.openxmlformats.org/officeDocument/2006/relationships" xmlns:a="http://schemas.openxmlformats.org/drawingml/2006/main" name="3_A000120140530A99PPBG">
  <a:themeElements>
    <a:clrScheme name="A000120140530A99PPBG 1">
      <a:dk1>
        <a:srgbClr val="636363"/>
      </a:dk1>
      <a:lt1>
        <a:srgbClr val="FFFFFF"/>
      </a:lt1>
      <a:dk2>
        <a:srgbClr val="FFFFFF"/>
      </a:dk2>
      <a:lt2>
        <a:srgbClr val="5F5F5F"/>
      </a:lt2>
      <a:accent1>
        <a:srgbClr val="57453C"/>
      </a:accent1>
      <a:accent2>
        <a:srgbClr val="8F6049"/>
      </a:accent2>
      <a:accent3>
        <a:srgbClr val="FFFFFF"/>
      </a:accent3>
      <a:accent4>
        <a:srgbClr val="535353"/>
      </a:accent4>
      <a:accent5>
        <a:srgbClr val="B4B0AF"/>
      </a:accent5>
      <a:accent6>
        <a:srgbClr val="815641"/>
      </a:accent6>
      <a:hlink>
        <a:srgbClr val="474747"/>
      </a:hlink>
      <a:folHlink>
        <a:srgbClr val="9F9F9F"/>
      </a:folHlink>
    </a:clrScheme>
    <a:fontScheme name="A000120140530A99PPBG">
      <a:majorFont>
        <a:latin typeface="Arial"/>
        <a:ea typeface="黑体"/>
        <a:cs typeface="Arial"/>
      </a:majorFont>
      <a:minorFont>
        <a:latin typeface="Arial"/>
        <a:ea typeface="黑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A000120140530A99PPBG 1">
        <a:dk1>
          <a:srgbClr val="636363"/>
        </a:dk1>
        <a:lt1>
          <a:srgbClr val="FFFFFF"/>
        </a:lt1>
        <a:dk2>
          <a:srgbClr val="FFFFFF"/>
        </a:dk2>
        <a:lt2>
          <a:srgbClr val="5F5F5F"/>
        </a:lt2>
        <a:accent1>
          <a:srgbClr val="57453C"/>
        </a:accent1>
        <a:accent2>
          <a:srgbClr val="8F6049"/>
        </a:accent2>
        <a:accent3>
          <a:srgbClr val="FFFFFF"/>
        </a:accent3>
        <a:accent4>
          <a:srgbClr val="535353"/>
        </a:accent4>
        <a:accent5>
          <a:srgbClr val="B4B0AF"/>
        </a:accent5>
        <a:accent6>
          <a:srgbClr val="815641"/>
        </a:accent6>
        <a:hlink>
          <a:srgbClr val="474747"/>
        </a:hlink>
        <a:folHlink>
          <a:srgbClr val="9F9F9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r="http://schemas.openxmlformats.org/officeDocument/2006/relationships"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  <a:tileRect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  <a:tileRect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r="http://schemas.openxmlformats.org/officeDocument/2006/relationships"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  <a:tileRect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  <a:tileRect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  <a:tileRect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  <a:tileRect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r="http://schemas.openxmlformats.org/officeDocument/2006/relationships"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  <a:tileRect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  <a:tileRect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r="http://schemas.openxmlformats.org/officeDocument/2006/relationships" xmlns:a="http://schemas.openxmlformats.org/drawingml/2006/main" name="Globe">
  <a:themeElements>
    <a:clrScheme name="Globe 3">
      <a:dk1>
        <a:srgbClr val="003B76"/>
      </a:dk1>
      <a:lt1>
        <a:srgbClr val="FFFFFF"/>
      </a:lt1>
      <a:dk2>
        <a:srgbClr val="0066CC"/>
      </a:dk2>
      <a:lt2>
        <a:srgbClr val="CCECFF"/>
      </a:lt2>
      <a:accent1>
        <a:srgbClr val="33CCCC"/>
      </a:accent1>
      <a:accent2>
        <a:srgbClr val="66CCFF"/>
      </a:accent2>
      <a:accent3>
        <a:srgbClr val="AAB8E2"/>
      </a:accent3>
      <a:accent4>
        <a:srgbClr val="DADADA"/>
      </a:accent4>
      <a:accent5>
        <a:srgbClr val="ADE2E2"/>
      </a:accent5>
      <a:accent6>
        <a:srgbClr val="5CB9E7"/>
      </a:accent6>
      <a:hlink>
        <a:srgbClr val="FFFFCC"/>
      </a:hlink>
      <a:folHlink>
        <a:srgbClr val="FFCC66"/>
      </a:folHlink>
    </a:clrScheme>
    <a:fontScheme name="Globe">
      <a:majorFont>
        <a:latin typeface="Arial"/>
        <a:ea typeface="宋体"/>
        <a:cs typeface="Arial"/>
      </a:majorFont>
      <a:minorFont>
        <a:latin typeface="Verdana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>
    <a:extraClrScheme>
      <a:clrScheme name="Globe 1">
        <a:dk1>
          <a:srgbClr val="622100"/>
        </a:dk1>
        <a:lt1>
          <a:srgbClr val="FFFFFF"/>
        </a:lt1>
        <a:dk2>
          <a:srgbClr val="800000"/>
        </a:dk2>
        <a:lt2>
          <a:srgbClr val="FFFFCC"/>
        </a:lt2>
        <a:accent1>
          <a:srgbClr val="E42B00"/>
        </a:accent1>
        <a:accent2>
          <a:srgbClr val="996600"/>
        </a:accent2>
        <a:accent3>
          <a:srgbClr val="C0AAAA"/>
        </a:accent3>
        <a:accent4>
          <a:srgbClr val="DADADA"/>
        </a:accent4>
        <a:accent5>
          <a:srgbClr val="EFACAA"/>
        </a:accent5>
        <a:accent6>
          <a:srgbClr val="8A5C00"/>
        </a:accent6>
        <a:hlink>
          <a:srgbClr val="FADF6C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e 2">
        <a:dk1>
          <a:srgbClr val="5F4545"/>
        </a:dk1>
        <a:lt1>
          <a:srgbClr val="FFFFFF"/>
        </a:lt1>
        <a:dk2>
          <a:srgbClr val="8F6969"/>
        </a:dk2>
        <a:lt2>
          <a:srgbClr val="FFFFCC"/>
        </a:lt2>
        <a:accent1>
          <a:srgbClr val="CC6600"/>
        </a:accent1>
        <a:accent2>
          <a:srgbClr val="924C0C"/>
        </a:accent2>
        <a:accent3>
          <a:srgbClr val="C6B9B9"/>
        </a:accent3>
        <a:accent4>
          <a:srgbClr val="DADADA"/>
        </a:accent4>
        <a:accent5>
          <a:srgbClr val="E2B8AA"/>
        </a:accent5>
        <a:accent6>
          <a:srgbClr val="84440A"/>
        </a:accent6>
        <a:hlink>
          <a:srgbClr val="CFD375"/>
        </a:hlink>
        <a:folHlink>
          <a:srgbClr val="98BB9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e 3">
        <a:dk1>
          <a:srgbClr val="003B76"/>
        </a:dk1>
        <a:lt1>
          <a:srgbClr val="FFFFFF"/>
        </a:lt1>
        <a:dk2>
          <a:srgbClr val="0066CC"/>
        </a:dk2>
        <a:lt2>
          <a:srgbClr val="CCECFF"/>
        </a:lt2>
        <a:accent1>
          <a:srgbClr val="33CCCC"/>
        </a:accent1>
        <a:accent2>
          <a:srgbClr val="66CCFF"/>
        </a:accent2>
        <a:accent3>
          <a:srgbClr val="AAB8E2"/>
        </a:accent3>
        <a:accent4>
          <a:srgbClr val="DADADA"/>
        </a:accent4>
        <a:accent5>
          <a:srgbClr val="ADE2E2"/>
        </a:accent5>
        <a:accent6>
          <a:srgbClr val="5CB9E7"/>
        </a:accent6>
        <a:hlink>
          <a:srgbClr val="FFFFCC"/>
        </a:hlink>
        <a:folHlink>
          <a:srgbClr val="FFCC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e 4">
        <a:dk1>
          <a:srgbClr val="005856"/>
        </a:dk1>
        <a:lt1>
          <a:srgbClr val="FFFFFF"/>
        </a:lt1>
        <a:dk2>
          <a:srgbClr val="008080"/>
        </a:dk2>
        <a:lt2>
          <a:srgbClr val="FFFFCC"/>
        </a:lt2>
        <a:accent1>
          <a:srgbClr val="0099CC"/>
        </a:accent1>
        <a:accent2>
          <a:srgbClr val="00CCFF"/>
        </a:accent2>
        <a:accent3>
          <a:srgbClr val="AAC0C0"/>
        </a:accent3>
        <a:accent4>
          <a:srgbClr val="DADADA"/>
        </a:accent4>
        <a:accent5>
          <a:srgbClr val="AACAE2"/>
        </a:accent5>
        <a:accent6>
          <a:srgbClr val="00B9E7"/>
        </a:accent6>
        <a:hlink>
          <a:srgbClr val="1ACE9F"/>
        </a:hlink>
        <a:folHlink>
          <a:srgbClr val="948CCE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e 5">
        <a:dk1>
          <a:srgbClr val="3C5436"/>
        </a:dk1>
        <a:lt1>
          <a:srgbClr val="FFFFFF"/>
        </a:lt1>
        <a:dk2>
          <a:srgbClr val="5F8656"/>
        </a:dk2>
        <a:lt2>
          <a:srgbClr val="D6D8C0"/>
        </a:lt2>
        <a:accent1>
          <a:srgbClr val="61733D"/>
        </a:accent1>
        <a:accent2>
          <a:srgbClr val="324A39"/>
        </a:accent2>
        <a:accent3>
          <a:srgbClr val="B6C3B4"/>
        </a:accent3>
        <a:accent4>
          <a:srgbClr val="DADADA"/>
        </a:accent4>
        <a:accent5>
          <a:srgbClr val="B7BCAF"/>
        </a:accent5>
        <a:accent6>
          <a:srgbClr val="2C4233"/>
        </a:accent6>
        <a:hlink>
          <a:srgbClr val="73D588"/>
        </a:hlink>
        <a:folHlink>
          <a:srgbClr val="6F99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e 6">
        <a:dk1>
          <a:srgbClr val="5B7B65"/>
        </a:dk1>
        <a:lt1>
          <a:srgbClr val="FFFFFF"/>
        </a:lt1>
        <a:dk2>
          <a:srgbClr val="9ABE9D"/>
        </a:dk2>
        <a:lt2>
          <a:srgbClr val="336600"/>
        </a:lt2>
        <a:accent1>
          <a:srgbClr val="00CC66"/>
        </a:accent1>
        <a:accent2>
          <a:srgbClr val="4E7050"/>
        </a:accent2>
        <a:accent3>
          <a:srgbClr val="CADBCC"/>
        </a:accent3>
        <a:accent4>
          <a:srgbClr val="DADADA"/>
        </a:accent4>
        <a:accent5>
          <a:srgbClr val="AAE2B8"/>
        </a:accent5>
        <a:accent6>
          <a:srgbClr val="466548"/>
        </a:accent6>
        <a:hlink>
          <a:srgbClr val="FFFFCC"/>
        </a:hlink>
        <a:folHlink>
          <a:srgbClr val="9CE8A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e 7">
        <a:dk1>
          <a:srgbClr val="4C4E44"/>
        </a:dk1>
        <a:lt1>
          <a:srgbClr val="FFFFFF"/>
        </a:lt1>
        <a:dk2>
          <a:srgbClr val="686B5D"/>
        </a:dk2>
        <a:lt2>
          <a:srgbClr val="D6D5C6"/>
        </a:lt2>
        <a:accent1>
          <a:srgbClr val="898D79"/>
        </a:accent1>
        <a:accent2>
          <a:srgbClr val="4D4F45"/>
        </a:accent2>
        <a:accent3>
          <a:srgbClr val="B9BAB6"/>
        </a:accent3>
        <a:accent4>
          <a:srgbClr val="DADADA"/>
        </a:accent4>
        <a:accent5>
          <a:srgbClr val="C4C5BE"/>
        </a:accent5>
        <a:accent6>
          <a:srgbClr val="45473E"/>
        </a:accent6>
        <a:hlink>
          <a:srgbClr val="58BE67"/>
        </a:hlink>
        <a:folHlink>
          <a:srgbClr val="C0C64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e 8">
        <a:dk1>
          <a:srgbClr val="000000"/>
        </a:dk1>
        <a:lt1>
          <a:srgbClr val="FFFFDD"/>
        </a:lt1>
        <a:dk2>
          <a:srgbClr val="000000"/>
        </a:dk2>
        <a:lt2>
          <a:srgbClr val="98977A"/>
        </a:lt2>
        <a:accent1>
          <a:srgbClr val="BDCDA7"/>
        </a:accent1>
        <a:accent2>
          <a:srgbClr val="A0D060"/>
        </a:accent2>
        <a:accent3>
          <a:srgbClr val="FFFFEB"/>
        </a:accent3>
        <a:accent4>
          <a:srgbClr val="000000"/>
        </a:accent4>
        <a:accent5>
          <a:srgbClr val="DBE3D0"/>
        </a:accent5>
        <a:accent6>
          <a:srgbClr val="91BC56"/>
        </a:accent6>
        <a:hlink>
          <a:srgbClr val="FADD4E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r="http://schemas.openxmlformats.org/officeDocument/2006/relationships" xmlns:a="http://schemas.openxmlformats.org/drawingml/2006/main" name="A000120140530A99PPBG">
  <a:themeElements>
    <a:clrScheme name="A000120140530A99PPBG 1">
      <a:dk1>
        <a:srgbClr val="636363"/>
      </a:dk1>
      <a:lt1>
        <a:srgbClr val="FFFFFF"/>
      </a:lt1>
      <a:dk2>
        <a:srgbClr val="FFFFFF"/>
      </a:dk2>
      <a:lt2>
        <a:srgbClr val="5F5F5F"/>
      </a:lt2>
      <a:accent1>
        <a:srgbClr val="57453C"/>
      </a:accent1>
      <a:accent2>
        <a:srgbClr val="8F6049"/>
      </a:accent2>
      <a:accent3>
        <a:srgbClr val="FFFFFF"/>
      </a:accent3>
      <a:accent4>
        <a:srgbClr val="535353"/>
      </a:accent4>
      <a:accent5>
        <a:srgbClr val="B4B0AF"/>
      </a:accent5>
      <a:accent6>
        <a:srgbClr val="815641"/>
      </a:accent6>
      <a:hlink>
        <a:srgbClr val="474747"/>
      </a:hlink>
      <a:folHlink>
        <a:srgbClr val="9F9F9F"/>
      </a:folHlink>
    </a:clrScheme>
    <a:fontScheme name="A000120140530A99PPBG">
      <a:majorFont>
        <a:latin typeface="Arial"/>
        <a:ea typeface="黑体"/>
        <a:cs typeface="Arial"/>
      </a:majorFont>
      <a:minorFont>
        <a:latin typeface="Arial"/>
        <a:ea typeface="黑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A000120140530A99PPBG 1">
        <a:dk1>
          <a:srgbClr val="636363"/>
        </a:dk1>
        <a:lt1>
          <a:srgbClr val="FFFFFF"/>
        </a:lt1>
        <a:dk2>
          <a:srgbClr val="FFFFFF"/>
        </a:dk2>
        <a:lt2>
          <a:srgbClr val="5F5F5F"/>
        </a:lt2>
        <a:accent1>
          <a:srgbClr val="57453C"/>
        </a:accent1>
        <a:accent2>
          <a:srgbClr val="8F6049"/>
        </a:accent2>
        <a:accent3>
          <a:srgbClr val="FFFFFF"/>
        </a:accent3>
        <a:accent4>
          <a:srgbClr val="535353"/>
        </a:accent4>
        <a:accent5>
          <a:srgbClr val="B4B0AF"/>
        </a:accent5>
        <a:accent6>
          <a:srgbClr val="815641"/>
        </a:accent6>
        <a:hlink>
          <a:srgbClr val="474747"/>
        </a:hlink>
        <a:folHlink>
          <a:srgbClr val="9F9F9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r="http://schemas.openxmlformats.org/officeDocument/2006/relationships" xmlns:a="http://schemas.openxmlformats.org/drawingml/2006/main" name="1_A000120140530A99PPBG">
  <a:themeElements>
    <a:clrScheme name="A000120140530A99PPBG 1">
      <a:dk1>
        <a:srgbClr val="636363"/>
      </a:dk1>
      <a:lt1>
        <a:srgbClr val="FFFFFF"/>
      </a:lt1>
      <a:dk2>
        <a:srgbClr val="FFFFFF"/>
      </a:dk2>
      <a:lt2>
        <a:srgbClr val="5F5F5F"/>
      </a:lt2>
      <a:accent1>
        <a:srgbClr val="57453C"/>
      </a:accent1>
      <a:accent2>
        <a:srgbClr val="8F6049"/>
      </a:accent2>
      <a:accent3>
        <a:srgbClr val="FFFFFF"/>
      </a:accent3>
      <a:accent4>
        <a:srgbClr val="535353"/>
      </a:accent4>
      <a:accent5>
        <a:srgbClr val="B4B0AF"/>
      </a:accent5>
      <a:accent6>
        <a:srgbClr val="815641"/>
      </a:accent6>
      <a:hlink>
        <a:srgbClr val="474747"/>
      </a:hlink>
      <a:folHlink>
        <a:srgbClr val="9F9F9F"/>
      </a:folHlink>
    </a:clrScheme>
    <a:fontScheme name="A000120140530A99PPBG">
      <a:majorFont>
        <a:latin typeface="Arial"/>
        <a:ea typeface="黑体"/>
        <a:cs typeface="Arial"/>
      </a:majorFont>
      <a:minorFont>
        <a:latin typeface="Arial"/>
        <a:ea typeface="黑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A000120140530A99PPBG 1">
        <a:dk1>
          <a:srgbClr val="636363"/>
        </a:dk1>
        <a:lt1>
          <a:srgbClr val="FFFFFF"/>
        </a:lt1>
        <a:dk2>
          <a:srgbClr val="FFFFFF"/>
        </a:dk2>
        <a:lt2>
          <a:srgbClr val="5F5F5F"/>
        </a:lt2>
        <a:accent1>
          <a:srgbClr val="57453C"/>
        </a:accent1>
        <a:accent2>
          <a:srgbClr val="8F6049"/>
        </a:accent2>
        <a:accent3>
          <a:srgbClr val="FFFFFF"/>
        </a:accent3>
        <a:accent4>
          <a:srgbClr val="535353"/>
        </a:accent4>
        <a:accent5>
          <a:srgbClr val="B4B0AF"/>
        </a:accent5>
        <a:accent6>
          <a:srgbClr val="815641"/>
        </a:accent6>
        <a:hlink>
          <a:srgbClr val="474747"/>
        </a:hlink>
        <a:folHlink>
          <a:srgbClr val="9F9F9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r="http://schemas.openxmlformats.org/officeDocument/2006/relationships" xmlns:a="http://schemas.openxmlformats.org/drawingml/2006/main" name="2_A000120140530A99PPBG">
  <a:themeElements>
    <a:clrScheme name="A000120140530A99PPBG 1">
      <a:dk1>
        <a:srgbClr val="636363"/>
      </a:dk1>
      <a:lt1>
        <a:srgbClr val="FFFFFF"/>
      </a:lt1>
      <a:dk2>
        <a:srgbClr val="FFFFFF"/>
      </a:dk2>
      <a:lt2>
        <a:srgbClr val="5F5F5F"/>
      </a:lt2>
      <a:accent1>
        <a:srgbClr val="57453C"/>
      </a:accent1>
      <a:accent2>
        <a:srgbClr val="8F6049"/>
      </a:accent2>
      <a:accent3>
        <a:srgbClr val="FFFFFF"/>
      </a:accent3>
      <a:accent4>
        <a:srgbClr val="535353"/>
      </a:accent4>
      <a:accent5>
        <a:srgbClr val="B4B0AF"/>
      </a:accent5>
      <a:accent6>
        <a:srgbClr val="815641"/>
      </a:accent6>
      <a:hlink>
        <a:srgbClr val="474747"/>
      </a:hlink>
      <a:folHlink>
        <a:srgbClr val="9F9F9F"/>
      </a:folHlink>
    </a:clrScheme>
    <a:fontScheme name="A000120140530A99PPBG">
      <a:majorFont>
        <a:latin typeface="Arial"/>
        <a:ea typeface="黑体"/>
        <a:cs typeface="Arial"/>
      </a:majorFont>
      <a:minorFont>
        <a:latin typeface="Arial"/>
        <a:ea typeface="黑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A000120140530A99PPBG 1">
        <a:dk1>
          <a:srgbClr val="636363"/>
        </a:dk1>
        <a:lt1>
          <a:srgbClr val="FFFFFF"/>
        </a:lt1>
        <a:dk2>
          <a:srgbClr val="FFFFFF"/>
        </a:dk2>
        <a:lt2>
          <a:srgbClr val="5F5F5F"/>
        </a:lt2>
        <a:accent1>
          <a:srgbClr val="57453C"/>
        </a:accent1>
        <a:accent2>
          <a:srgbClr val="8F6049"/>
        </a:accent2>
        <a:accent3>
          <a:srgbClr val="FFFFFF"/>
        </a:accent3>
        <a:accent4>
          <a:srgbClr val="535353"/>
        </a:accent4>
        <a:accent5>
          <a:srgbClr val="B4B0AF"/>
        </a:accent5>
        <a:accent6>
          <a:srgbClr val="815641"/>
        </a:accent6>
        <a:hlink>
          <a:srgbClr val="474747"/>
        </a:hlink>
        <a:folHlink>
          <a:srgbClr val="9F9F9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r="http://schemas.openxmlformats.org/officeDocument/2006/relationships" xmlns:a="http://schemas.openxmlformats.org/drawingml/2006/main" name="5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  <a:tileRect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  <a:tileRect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>
  <Template/>
  <Manager/>
  <Company>Microsoft</Company>
  <PresentationFormat>宽屏</PresentationFormat>
  <TotalTime>93</TotalTime>
  <SharedDoc>0</SharedDoc>
  <Application>Aspose.Slides for .NET</Application>
  <AppVersion>15.1000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:title>PowerPoint 演示文稿</dc:title>
  <dc:creator>左耳听尘</dc:creator>
  <cp:lastModifiedBy>左耳听尘</cp:lastModifiedBy>
  <cp:revision>53</cp:revision>
  <dcterms:modified xsi:type="dcterms:W3CDTF">2020-01-07T10:58:11Z</dcterms:modified>
</cp:coreProperties>
</file>

<file path=docProps/thumbnail.jpeg>
</file>